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19.xml" ContentType="application/vnd.openxmlformats-officedocument.presentationml.notesSlide+xml"/>
  <Override PartName="/ppt/tags/tag3.xml" ContentType="application/vnd.openxmlformats-officedocument.presentationml.tags+xml"/>
  <Override PartName="/ppt/notesSlides/notesSlide20.xml" ContentType="application/vnd.openxmlformats-officedocument.presentationml.notesSlide+xml"/>
  <Override PartName="/ppt/tags/tag4.xml" ContentType="application/vnd.openxmlformats-officedocument.presentationml.tags+xml"/>
  <Override PartName="/ppt/notesSlides/notesSlide21.xml" ContentType="application/vnd.openxmlformats-officedocument.presentationml.notesSlide+xml"/>
  <Override PartName="/ppt/tags/tag5.xml" ContentType="application/vnd.openxmlformats-officedocument.presentationml.tags+xml"/>
  <Override PartName="/ppt/notesSlides/notesSlide22.xml" ContentType="application/vnd.openxmlformats-officedocument.presentationml.notesSlide+xml"/>
  <Override PartName="/ppt/charts/chart1.xml" ContentType="application/vnd.openxmlformats-officedocument.drawingml.chart+xml"/>
  <Override PartName="/ppt/tags/tag6.xml" ContentType="application/vnd.openxmlformats-officedocument.presentationml.tags+xml"/>
  <Override PartName="/ppt/notesSlides/notesSlide23.xml" ContentType="application/vnd.openxmlformats-officedocument.presentationml.notesSlide+xml"/>
  <Override PartName="/ppt/tags/tag7.xml" ContentType="application/vnd.openxmlformats-officedocument.presentationml.tags+xml"/>
  <Override PartName="/ppt/notesSlides/notesSlide24.xml" ContentType="application/vnd.openxmlformats-officedocument.presentationml.notesSlide+xml"/>
  <Override PartName="/ppt/tags/tag8.xml" ContentType="application/vnd.openxmlformats-officedocument.presentationml.tags+xml"/>
  <Override PartName="/ppt/notesSlides/notesSlide25.xml" ContentType="application/vnd.openxmlformats-officedocument.presentationml.notesSlide+xml"/>
  <Override PartName="/ppt/tags/tag9.xml" ContentType="application/vnd.openxmlformats-officedocument.presentationml.tags+xml"/>
  <Override PartName="/ppt/notesSlides/notesSlide26.xml" ContentType="application/vnd.openxmlformats-officedocument.presentationml.notesSlide+xml"/>
  <Override PartName="/ppt/charts/chart2.xml" ContentType="application/vnd.openxmlformats-officedocument.drawingml.chart+xml"/>
  <Override PartName="/ppt/tags/tag10.xml" ContentType="application/vnd.openxmlformats-officedocument.presentationml.tags+xml"/>
  <Override PartName="/ppt/notesSlides/notesSlide27.xml" ContentType="application/vnd.openxmlformats-officedocument.presentationml.notesSlide+xml"/>
  <Override PartName="/ppt/charts/chart3.xml" ContentType="application/vnd.openxmlformats-officedocument.drawingml.chart+xml"/>
  <Override PartName="/ppt/tags/tag11.xml" ContentType="application/vnd.openxmlformats-officedocument.presentationml.tags+xml"/>
  <Override PartName="/ppt/notesSlides/notesSlide28.xml" ContentType="application/vnd.openxmlformats-officedocument.presentationml.notesSlide+xml"/>
  <Override PartName="/ppt/charts/chart4.xml" ContentType="application/vnd.openxmlformats-officedocument.drawingml.chart+xml"/>
  <Override PartName="/ppt/tags/tag12.xml" ContentType="application/vnd.openxmlformats-officedocument.presentationml.tags+xml"/>
  <Override PartName="/ppt/notesSlides/notesSlide29.xml" ContentType="application/vnd.openxmlformats-officedocument.presentationml.notesSlide+xml"/>
  <Override PartName="/ppt/charts/chart5.xml" ContentType="application/vnd.openxmlformats-officedocument.drawingml.chart+xml"/>
  <Override PartName="/ppt/tags/tag13.xml" ContentType="application/vnd.openxmlformats-officedocument.presentationml.tags+xml"/>
  <Override PartName="/ppt/notesSlides/notesSlide30.xml" ContentType="application/vnd.openxmlformats-officedocument.presentationml.notesSlide+xml"/>
  <Override PartName="/ppt/charts/chart6.xml" ContentType="application/vnd.openxmlformats-officedocument.drawingml.chart+xml"/>
  <Override PartName="/ppt/tags/tag14.xml" ContentType="application/vnd.openxmlformats-officedocument.presentationml.tags+xml"/>
  <Override PartName="/ppt/notesSlides/notesSlide31.xml" ContentType="application/vnd.openxmlformats-officedocument.presentationml.notesSlide+xml"/>
  <Override PartName="/ppt/charts/chart7.xml" ContentType="application/vnd.openxmlformats-officedocument.drawingml.chart+xml"/>
  <Override PartName="/ppt/tags/tag15.xml" ContentType="application/vnd.openxmlformats-officedocument.presentationml.tags+xml"/>
  <Override PartName="/ppt/notesSlides/notesSlide32.xml" ContentType="application/vnd.openxmlformats-officedocument.presentationml.notesSlide+xml"/>
  <Override PartName="/ppt/charts/chart8.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6.xml" ContentType="application/vnd.openxmlformats-officedocument.presentationml.tags+xml"/>
  <Override PartName="/ppt/notesSlides/notesSlide43.xml" ContentType="application/vnd.openxmlformats-officedocument.presentationml.notesSlide+xml"/>
  <Override PartName="/ppt/charts/chart9.xml" ContentType="application/vnd.openxmlformats-officedocument.drawingml.chart+xml"/>
  <Override PartName="/ppt/tags/tag17.xml" ContentType="application/vnd.openxmlformats-officedocument.presentationml.tags+xml"/>
  <Override PartName="/ppt/notesSlides/notesSlide44.xml" ContentType="application/vnd.openxmlformats-officedocument.presentationml.notesSlide+xml"/>
  <Override PartName="/ppt/charts/chart10.xml" ContentType="application/vnd.openxmlformats-officedocument.drawingml.chart+xml"/>
  <Override PartName="/ppt/tags/tag18.xml" ContentType="application/vnd.openxmlformats-officedocument.presentationml.tags+xml"/>
  <Override PartName="/ppt/notesSlides/notesSlide45.xml" ContentType="application/vnd.openxmlformats-officedocument.presentationml.notesSlide+xml"/>
  <Override PartName="/ppt/charts/chart11.xml" ContentType="application/vnd.openxmlformats-officedocument.drawingml.chart+xml"/>
  <Override PartName="/ppt/tags/tag19.xml" ContentType="application/vnd.openxmlformats-officedocument.presentationml.tags+xml"/>
  <Override PartName="/ppt/notesSlides/notesSlide46.xml" ContentType="application/vnd.openxmlformats-officedocument.presentationml.notesSlide+xml"/>
  <Override PartName="/ppt/charts/chart12.xml" ContentType="application/vnd.openxmlformats-officedocument.drawingml.chart+xml"/>
  <Override PartName="/ppt/tags/tag20.xml" ContentType="application/vnd.openxmlformats-officedocument.presentationml.tags+xml"/>
  <Override PartName="/ppt/notesSlides/notesSlide47.xml" ContentType="application/vnd.openxmlformats-officedocument.presentationml.notesSlide+xml"/>
  <Override PartName="/ppt/charts/chart13.xml" ContentType="application/vnd.openxmlformats-officedocument.drawingml.chart+xml"/>
  <Override PartName="/ppt/tags/tag21.xml" ContentType="application/vnd.openxmlformats-officedocument.presentationml.tags+xml"/>
  <Override PartName="/ppt/notesSlides/notesSlide48.xml" ContentType="application/vnd.openxmlformats-officedocument.presentationml.notesSlide+xml"/>
  <Override PartName="/ppt/charts/chart14.xml" ContentType="application/vnd.openxmlformats-officedocument.drawingml.chart+xml"/>
  <Override PartName="/ppt/tags/tag22.xml" ContentType="application/vnd.openxmlformats-officedocument.presentationml.tags+xml"/>
  <Override PartName="/ppt/notesSlides/notesSlide49.xml" ContentType="application/vnd.openxmlformats-officedocument.presentationml.notesSlide+xml"/>
  <Override PartName="/ppt/charts/chart15.xml" ContentType="application/vnd.openxmlformats-officedocument.drawingml.chart+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40" r:id="rId2"/>
    <p:sldMasterId id="2147483782" r:id="rId3"/>
    <p:sldMasterId id="2147483806" r:id="rId4"/>
    <p:sldMasterId id="2147483818" r:id="rId5"/>
    <p:sldMasterId id="2147483830" r:id="rId6"/>
  </p:sldMasterIdLst>
  <p:notesMasterIdLst>
    <p:notesMasterId r:id="rId67"/>
  </p:notesMasterIdLst>
  <p:handoutMasterIdLst>
    <p:handoutMasterId r:id="rId68"/>
  </p:handoutMasterIdLst>
  <p:sldIdLst>
    <p:sldId id="256" r:id="rId7"/>
    <p:sldId id="414" r:id="rId8"/>
    <p:sldId id="415" r:id="rId9"/>
    <p:sldId id="416" r:id="rId10"/>
    <p:sldId id="417" r:id="rId11"/>
    <p:sldId id="418" r:id="rId12"/>
    <p:sldId id="359" r:id="rId13"/>
    <p:sldId id="323" r:id="rId14"/>
    <p:sldId id="283" r:id="rId15"/>
    <p:sldId id="303" r:id="rId16"/>
    <p:sldId id="308" r:id="rId17"/>
    <p:sldId id="312" r:id="rId18"/>
    <p:sldId id="307" r:id="rId19"/>
    <p:sldId id="350" r:id="rId20"/>
    <p:sldId id="309" r:id="rId21"/>
    <p:sldId id="310" r:id="rId22"/>
    <p:sldId id="306" r:id="rId23"/>
    <p:sldId id="398" r:id="rId24"/>
    <p:sldId id="399" r:id="rId25"/>
    <p:sldId id="365" r:id="rId26"/>
    <p:sldId id="364" r:id="rId27"/>
    <p:sldId id="366" r:id="rId28"/>
    <p:sldId id="368" r:id="rId29"/>
    <p:sldId id="367" r:id="rId30"/>
    <p:sldId id="369" r:id="rId31"/>
    <p:sldId id="371" r:id="rId32"/>
    <p:sldId id="376" r:id="rId33"/>
    <p:sldId id="405" r:id="rId34"/>
    <p:sldId id="401" r:id="rId35"/>
    <p:sldId id="403" r:id="rId36"/>
    <p:sldId id="404" r:id="rId37"/>
    <p:sldId id="406" r:id="rId38"/>
    <p:sldId id="407" r:id="rId39"/>
    <p:sldId id="338" r:id="rId40"/>
    <p:sldId id="339" r:id="rId41"/>
    <p:sldId id="300" r:id="rId42"/>
    <p:sldId id="314" r:id="rId43"/>
    <p:sldId id="317" r:id="rId44"/>
    <p:sldId id="315" r:id="rId45"/>
    <p:sldId id="336" r:id="rId46"/>
    <p:sldId id="324" r:id="rId47"/>
    <p:sldId id="316" r:id="rId48"/>
    <p:sldId id="313" r:id="rId49"/>
    <p:sldId id="390" r:id="rId50"/>
    <p:sldId id="408" r:id="rId51"/>
    <p:sldId id="409" r:id="rId52"/>
    <p:sldId id="410" r:id="rId53"/>
    <p:sldId id="411" r:id="rId54"/>
    <p:sldId id="412" r:id="rId55"/>
    <p:sldId id="413" r:id="rId56"/>
    <p:sldId id="355" r:id="rId57"/>
    <p:sldId id="400" r:id="rId58"/>
    <p:sldId id="357" r:id="rId59"/>
    <p:sldId id="356" r:id="rId60"/>
    <p:sldId id="358" r:id="rId61"/>
    <p:sldId id="395" r:id="rId62"/>
    <p:sldId id="341" r:id="rId63"/>
    <p:sldId id="340" r:id="rId64"/>
    <p:sldId id="348" r:id="rId65"/>
    <p:sldId id="397" r:id="rId66"/>
  </p:sldIdLst>
  <p:sldSz cx="9144000" cy="6858000" type="screen4x3"/>
  <p:notesSz cx="69469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FFFF"/>
    <a:srgbClr val="0C0C0C"/>
    <a:srgbClr val="000000"/>
    <a:srgbClr val="060606"/>
    <a:srgbClr val="FF9933"/>
    <a:srgbClr val="FCE246"/>
    <a:srgbClr val="007E39"/>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57" autoAdjust="0"/>
    <p:restoredTop sz="90047" autoAdjust="0"/>
  </p:normalViewPr>
  <p:slideViewPr>
    <p:cSldViewPr>
      <p:cViewPr varScale="1">
        <p:scale>
          <a:sx n="101" d="100"/>
          <a:sy n="101" d="100"/>
        </p:scale>
        <p:origin x="-1830"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handoutMaster" Target="handoutMasters/handoutMaster1.xml"/><Relationship Id="rId7" Type="http://schemas.openxmlformats.org/officeDocument/2006/relationships/slide" Target="slides/slide1.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10.xml.rels><?xml version="1.0" encoding="UTF-8" standalone="yes"?>
<Relationships xmlns="http://schemas.openxmlformats.org/package/2006/relationships"><Relationship Id="rId1" Type="http://schemas.openxmlformats.org/officeDocument/2006/relationships/oleObject" Target="../embeddings/oleObject10.bin"/></Relationships>
</file>

<file path=ppt/charts/_rels/chart11.xml.rels><?xml version="1.0" encoding="UTF-8" standalone="yes"?>
<Relationships xmlns="http://schemas.openxmlformats.org/package/2006/relationships"><Relationship Id="rId1" Type="http://schemas.openxmlformats.org/officeDocument/2006/relationships/oleObject" Target="../embeddings/oleObject11.bin"/></Relationships>
</file>

<file path=ppt/charts/_rels/chart12.xml.rels><?xml version="1.0" encoding="UTF-8" standalone="yes"?>
<Relationships xmlns="http://schemas.openxmlformats.org/package/2006/relationships"><Relationship Id="rId1" Type="http://schemas.openxmlformats.org/officeDocument/2006/relationships/oleObject" Target="../embeddings/oleObject12.bin"/></Relationships>
</file>

<file path=ppt/charts/_rels/chart13.xml.rels><?xml version="1.0" encoding="UTF-8" standalone="yes"?>
<Relationships xmlns="http://schemas.openxmlformats.org/package/2006/relationships"><Relationship Id="rId1" Type="http://schemas.openxmlformats.org/officeDocument/2006/relationships/oleObject" Target="../embeddings/oleObject13.bin"/></Relationships>
</file>

<file path=ppt/charts/_rels/chart14.xml.rels><?xml version="1.0" encoding="UTF-8" standalone="yes"?>
<Relationships xmlns="http://schemas.openxmlformats.org/package/2006/relationships"><Relationship Id="rId1" Type="http://schemas.openxmlformats.org/officeDocument/2006/relationships/oleObject" Target="../embeddings/oleObject14.bin"/></Relationships>
</file>

<file path=ppt/charts/_rels/chart15.xml.rels><?xml version="1.0" encoding="UTF-8" standalone="yes"?>
<Relationships xmlns="http://schemas.openxmlformats.org/package/2006/relationships"><Relationship Id="rId1" Type="http://schemas.openxmlformats.org/officeDocument/2006/relationships/oleObject" Target="../embeddings/oleObject15.bin"/></Relationships>
</file>

<file path=ppt/charts/_rels/chart2.xml.rels><?xml version="1.0" encoding="UTF-8" standalone="yes"?>
<Relationships xmlns="http://schemas.openxmlformats.org/package/2006/relationships"><Relationship Id="rId1" Type="http://schemas.openxmlformats.org/officeDocument/2006/relationships/oleObject" Target="../embeddings/oleObject2.bin"/></Relationships>
</file>

<file path=ppt/charts/_rels/chart3.xml.rels><?xml version="1.0" encoding="UTF-8" standalone="yes"?>
<Relationships xmlns="http://schemas.openxmlformats.org/package/2006/relationships"><Relationship Id="rId1" Type="http://schemas.openxmlformats.org/officeDocument/2006/relationships/oleObject" Target="../embeddings/oleObject3.bin"/></Relationships>
</file>

<file path=ppt/charts/_rels/chart4.xml.rels><?xml version="1.0" encoding="UTF-8" standalone="yes"?>
<Relationships xmlns="http://schemas.openxmlformats.org/package/2006/relationships"><Relationship Id="rId1" Type="http://schemas.openxmlformats.org/officeDocument/2006/relationships/oleObject" Target="../embeddings/oleObject4.bin"/></Relationships>
</file>

<file path=ppt/charts/_rels/chart5.xml.rels><?xml version="1.0" encoding="UTF-8" standalone="yes"?>
<Relationships xmlns="http://schemas.openxmlformats.org/package/2006/relationships"><Relationship Id="rId1" Type="http://schemas.openxmlformats.org/officeDocument/2006/relationships/oleObject" Target="../embeddings/oleObject5.bin"/></Relationships>
</file>

<file path=ppt/charts/_rels/chart6.xml.rels><?xml version="1.0" encoding="UTF-8" standalone="yes"?>
<Relationships xmlns="http://schemas.openxmlformats.org/package/2006/relationships"><Relationship Id="rId1" Type="http://schemas.openxmlformats.org/officeDocument/2006/relationships/oleObject" Target="../embeddings/oleObject6.bin"/></Relationships>
</file>

<file path=ppt/charts/_rels/chart7.xml.rels><?xml version="1.0" encoding="UTF-8" standalone="yes"?>
<Relationships xmlns="http://schemas.openxmlformats.org/package/2006/relationships"><Relationship Id="rId1" Type="http://schemas.openxmlformats.org/officeDocument/2006/relationships/oleObject" Target="../embeddings/oleObject7.bin"/></Relationships>
</file>

<file path=ppt/charts/_rels/chart8.xml.rels><?xml version="1.0" encoding="UTF-8" standalone="yes"?>
<Relationships xmlns="http://schemas.openxmlformats.org/package/2006/relationships"><Relationship Id="rId1" Type="http://schemas.openxmlformats.org/officeDocument/2006/relationships/oleObject" Target="../embeddings/oleObject8.bin"/></Relationships>
</file>

<file path=ppt/charts/_rels/chart9.xml.rels><?xml version="1.0" encoding="UTF-8" standalone="yes"?>
<Relationships xmlns="http://schemas.openxmlformats.org/package/2006/relationships"><Relationship Id="rId1" Type="http://schemas.openxmlformats.org/officeDocument/2006/relationships/oleObject" Target="../embeddings/oleObject9.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invertIfNegative val="0"/>
          <c:cat>
            <c:numRef>
              <c:f>Sheet1!$A$2:$A$58</c:f>
              <c:numCache>
                <c:formatCode>General</c:formatCode>
                <c:ptCount val="57"/>
                <c:pt idx="0">
                  <c:v>8</c:v>
                </c:pt>
                <c:pt idx="1">
                  <c:v>9</c:v>
                </c:pt>
                <c:pt idx="2">
                  <c:v>10</c:v>
                </c:pt>
                <c:pt idx="3">
                  <c:v>11</c:v>
                </c:pt>
                <c:pt idx="4">
                  <c:v>12</c:v>
                </c:pt>
                <c:pt idx="5">
                  <c:v>13</c:v>
                </c:pt>
                <c:pt idx="6">
                  <c:v>14</c:v>
                </c:pt>
                <c:pt idx="7">
                  <c:v>15</c:v>
                </c:pt>
                <c:pt idx="8">
                  <c:v>16</c:v>
                </c:pt>
                <c:pt idx="9">
                  <c:v>17</c:v>
                </c:pt>
                <c:pt idx="10">
                  <c:v>18</c:v>
                </c:pt>
                <c:pt idx="11">
                  <c:v>19</c:v>
                </c:pt>
                <c:pt idx="12">
                  <c:v>20</c:v>
                </c:pt>
                <c:pt idx="13">
                  <c:v>21</c:v>
                </c:pt>
                <c:pt idx="14">
                  <c:v>22</c:v>
                </c:pt>
                <c:pt idx="15">
                  <c:v>23</c:v>
                </c:pt>
                <c:pt idx="16">
                  <c:v>24</c:v>
                </c:pt>
                <c:pt idx="17">
                  <c:v>25</c:v>
                </c:pt>
                <c:pt idx="18">
                  <c:v>26</c:v>
                </c:pt>
                <c:pt idx="19">
                  <c:v>27</c:v>
                </c:pt>
                <c:pt idx="20">
                  <c:v>28</c:v>
                </c:pt>
                <c:pt idx="21">
                  <c:v>29</c:v>
                </c:pt>
                <c:pt idx="22">
                  <c:v>30</c:v>
                </c:pt>
                <c:pt idx="23">
                  <c:v>31</c:v>
                </c:pt>
                <c:pt idx="24">
                  <c:v>32</c:v>
                </c:pt>
                <c:pt idx="25">
                  <c:v>33</c:v>
                </c:pt>
                <c:pt idx="26">
                  <c:v>34</c:v>
                </c:pt>
                <c:pt idx="27">
                  <c:v>35</c:v>
                </c:pt>
                <c:pt idx="28">
                  <c:v>36</c:v>
                </c:pt>
                <c:pt idx="29">
                  <c:v>37</c:v>
                </c:pt>
                <c:pt idx="30">
                  <c:v>38</c:v>
                </c:pt>
                <c:pt idx="31">
                  <c:v>39</c:v>
                </c:pt>
                <c:pt idx="32">
                  <c:v>40</c:v>
                </c:pt>
                <c:pt idx="33">
                  <c:v>41</c:v>
                </c:pt>
                <c:pt idx="34">
                  <c:v>42</c:v>
                </c:pt>
                <c:pt idx="35">
                  <c:v>43</c:v>
                </c:pt>
                <c:pt idx="36">
                  <c:v>44</c:v>
                </c:pt>
                <c:pt idx="37">
                  <c:v>45</c:v>
                </c:pt>
                <c:pt idx="38">
                  <c:v>46</c:v>
                </c:pt>
                <c:pt idx="39">
                  <c:v>47</c:v>
                </c:pt>
                <c:pt idx="40">
                  <c:v>48</c:v>
                </c:pt>
                <c:pt idx="41">
                  <c:v>49</c:v>
                </c:pt>
                <c:pt idx="42">
                  <c:v>50</c:v>
                </c:pt>
                <c:pt idx="43">
                  <c:v>51</c:v>
                </c:pt>
                <c:pt idx="44">
                  <c:v>52</c:v>
                </c:pt>
                <c:pt idx="45">
                  <c:v>53</c:v>
                </c:pt>
                <c:pt idx="46">
                  <c:v>54</c:v>
                </c:pt>
                <c:pt idx="47">
                  <c:v>55</c:v>
                </c:pt>
                <c:pt idx="48">
                  <c:v>56</c:v>
                </c:pt>
                <c:pt idx="49">
                  <c:v>57</c:v>
                </c:pt>
                <c:pt idx="50">
                  <c:v>58</c:v>
                </c:pt>
                <c:pt idx="51">
                  <c:v>59</c:v>
                </c:pt>
                <c:pt idx="52">
                  <c:v>60</c:v>
                </c:pt>
                <c:pt idx="53">
                  <c:v>61</c:v>
                </c:pt>
                <c:pt idx="54">
                  <c:v>62</c:v>
                </c:pt>
                <c:pt idx="55">
                  <c:v>63</c:v>
                </c:pt>
                <c:pt idx="56">
                  <c:v>64</c:v>
                </c:pt>
              </c:numCache>
            </c:numRef>
          </c:cat>
          <c:val>
            <c:numRef>
              <c:f>Sheet1!$B$2:$B$58</c:f>
              <c:numCache>
                <c:formatCode>0.00</c:formatCode>
                <c:ptCount val="57"/>
                <c:pt idx="0">
                  <c:v>1</c:v>
                </c:pt>
                <c:pt idx="1">
                  <c:v>0</c:v>
                </c:pt>
                <c:pt idx="2">
                  <c:v>0</c:v>
                </c:pt>
                <c:pt idx="3">
                  <c:v>0</c:v>
                </c:pt>
                <c:pt idx="4">
                  <c:v>0</c:v>
                </c:pt>
                <c:pt idx="5">
                  <c:v>1</c:v>
                </c:pt>
                <c:pt idx="6">
                  <c:v>0</c:v>
                </c:pt>
                <c:pt idx="7">
                  <c:v>0</c:v>
                </c:pt>
                <c:pt idx="8">
                  <c:v>1</c:v>
                </c:pt>
                <c:pt idx="9">
                  <c:v>1</c:v>
                </c:pt>
                <c:pt idx="10">
                  <c:v>1</c:v>
                </c:pt>
                <c:pt idx="11">
                  <c:v>2</c:v>
                </c:pt>
                <c:pt idx="12">
                  <c:v>1</c:v>
                </c:pt>
                <c:pt idx="13">
                  <c:v>1</c:v>
                </c:pt>
                <c:pt idx="14">
                  <c:v>0</c:v>
                </c:pt>
                <c:pt idx="15">
                  <c:v>2</c:v>
                </c:pt>
                <c:pt idx="16">
                  <c:v>2</c:v>
                </c:pt>
                <c:pt idx="17">
                  <c:v>1</c:v>
                </c:pt>
                <c:pt idx="18">
                  <c:v>1</c:v>
                </c:pt>
                <c:pt idx="19">
                  <c:v>2</c:v>
                </c:pt>
                <c:pt idx="20">
                  <c:v>1</c:v>
                </c:pt>
                <c:pt idx="21">
                  <c:v>8</c:v>
                </c:pt>
                <c:pt idx="22">
                  <c:v>4</c:v>
                </c:pt>
                <c:pt idx="23">
                  <c:v>6</c:v>
                </c:pt>
                <c:pt idx="24">
                  <c:v>7</c:v>
                </c:pt>
                <c:pt idx="25">
                  <c:v>8</c:v>
                </c:pt>
                <c:pt idx="26">
                  <c:v>10</c:v>
                </c:pt>
                <c:pt idx="27">
                  <c:v>9</c:v>
                </c:pt>
                <c:pt idx="28">
                  <c:v>15</c:v>
                </c:pt>
                <c:pt idx="29">
                  <c:v>16</c:v>
                </c:pt>
                <c:pt idx="30">
                  <c:v>28</c:v>
                </c:pt>
                <c:pt idx="31">
                  <c:v>36</c:v>
                </c:pt>
                <c:pt idx="32">
                  <c:v>44</c:v>
                </c:pt>
                <c:pt idx="33">
                  <c:v>53</c:v>
                </c:pt>
                <c:pt idx="34">
                  <c:v>57</c:v>
                </c:pt>
                <c:pt idx="35">
                  <c:v>75</c:v>
                </c:pt>
                <c:pt idx="36">
                  <c:v>88</c:v>
                </c:pt>
                <c:pt idx="37">
                  <c:v>120</c:v>
                </c:pt>
                <c:pt idx="38">
                  <c:v>143</c:v>
                </c:pt>
                <c:pt idx="39">
                  <c:v>143</c:v>
                </c:pt>
                <c:pt idx="40">
                  <c:v>173</c:v>
                </c:pt>
                <c:pt idx="41">
                  <c:v>199</c:v>
                </c:pt>
                <c:pt idx="42">
                  <c:v>231</c:v>
                </c:pt>
                <c:pt idx="43">
                  <c:v>204</c:v>
                </c:pt>
                <c:pt idx="44">
                  <c:v>251</c:v>
                </c:pt>
                <c:pt idx="45">
                  <c:v>277</c:v>
                </c:pt>
                <c:pt idx="46">
                  <c:v>283</c:v>
                </c:pt>
                <c:pt idx="47">
                  <c:v>287</c:v>
                </c:pt>
                <c:pt idx="48">
                  <c:v>262</c:v>
                </c:pt>
                <c:pt idx="49">
                  <c:v>246</c:v>
                </c:pt>
                <c:pt idx="50">
                  <c:v>251</c:v>
                </c:pt>
                <c:pt idx="51">
                  <c:v>213</c:v>
                </c:pt>
                <c:pt idx="52">
                  <c:v>179</c:v>
                </c:pt>
                <c:pt idx="53">
                  <c:v>186</c:v>
                </c:pt>
                <c:pt idx="54">
                  <c:v>128</c:v>
                </c:pt>
                <c:pt idx="55">
                  <c:v>105</c:v>
                </c:pt>
                <c:pt idx="56">
                  <c:v>98</c:v>
                </c:pt>
              </c:numCache>
            </c:numRef>
          </c:val>
        </c:ser>
        <c:dLbls>
          <c:showLegendKey val="0"/>
          <c:showVal val="0"/>
          <c:showCatName val="0"/>
          <c:showSerName val="0"/>
          <c:showPercent val="0"/>
          <c:showBubbleSize val="0"/>
        </c:dLbls>
        <c:gapWidth val="150"/>
        <c:axId val="127573376"/>
        <c:axId val="143430784"/>
      </c:barChart>
      <c:catAx>
        <c:axId val="127573376"/>
        <c:scaling>
          <c:orientation val="minMax"/>
        </c:scaling>
        <c:delete val="0"/>
        <c:axPos val="b"/>
        <c:numFmt formatCode="General" sourceLinked="1"/>
        <c:majorTickMark val="out"/>
        <c:minorTickMark val="none"/>
        <c:tickLblPos val="nextTo"/>
        <c:txPr>
          <a:bodyPr/>
          <a:lstStyle/>
          <a:p>
            <a:pPr>
              <a:defRPr sz="1400"/>
            </a:pPr>
            <a:endParaRPr lang="en-US"/>
          </a:p>
        </c:txPr>
        <c:crossAx val="143430784"/>
        <c:crosses val="autoZero"/>
        <c:auto val="1"/>
        <c:lblAlgn val="ctr"/>
        <c:lblOffset val="100"/>
        <c:noMultiLvlLbl val="0"/>
      </c:catAx>
      <c:valAx>
        <c:axId val="143430784"/>
        <c:scaling>
          <c:orientation val="minMax"/>
        </c:scaling>
        <c:delete val="0"/>
        <c:axPos val="l"/>
        <c:majorGridlines/>
        <c:numFmt formatCode="0" sourceLinked="0"/>
        <c:majorTickMark val="out"/>
        <c:minorTickMark val="none"/>
        <c:tickLblPos val="nextTo"/>
        <c:crossAx val="12757337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857405757969608"/>
          <c:y val="3.3322592212856009E-2"/>
          <c:w val="0.87302771347921371"/>
          <c:h val="0.76379750799270685"/>
        </c:manualLayout>
      </c:layout>
      <c:barChart>
        <c:barDir val="col"/>
        <c:grouping val="clustered"/>
        <c:varyColors val="0"/>
        <c:ser>
          <c:idx val="0"/>
          <c:order val="0"/>
          <c:tx>
            <c:strRef>
              <c:f>Sheet1!$B$1</c:f>
              <c:strCache>
                <c:ptCount val="1"/>
                <c:pt idx="0">
                  <c:v>Growth Mindset</c:v>
                </c:pt>
              </c:strCache>
            </c:strRef>
          </c:tx>
          <c:invertIfNegative val="0"/>
          <c:dLbls>
            <c:dLbl>
              <c:idx val="1"/>
              <c:layout>
                <c:manualLayout>
                  <c:x val="4.5995572352725998E-3"/>
                  <c:y val="-5.1314945477870461E-3"/>
                </c:manualLayout>
              </c:layout>
              <c:showLegendKey val="0"/>
              <c:showVal val="1"/>
              <c:showCatName val="0"/>
              <c:showSerName val="0"/>
              <c:showPercent val="0"/>
              <c:showBubbleSize val="0"/>
            </c:dLbl>
            <c:dLbl>
              <c:idx val="2"/>
              <c:layout>
                <c:manualLayout>
                  <c:x val="6.1327429803633912E-3"/>
                  <c:y val="1.5394483643361129E-2"/>
                </c:manualLayout>
              </c:layout>
              <c:showLegendKey val="0"/>
              <c:showVal val="1"/>
              <c:showCatName val="0"/>
              <c:showSerName val="0"/>
              <c:showPercent val="0"/>
              <c:showBubbleSize val="0"/>
            </c:dLbl>
            <c:txPr>
              <a:bodyPr/>
              <a:lstStyle/>
              <a:p>
                <a:pPr>
                  <a:defRPr sz="1600" b="1"/>
                </a:pPr>
                <a:endParaRPr lang="en-US"/>
              </a:p>
            </c:txPr>
            <c:showLegendKey val="0"/>
            <c:showVal val="1"/>
            <c:showCatName val="0"/>
            <c:showSerName val="0"/>
            <c:showPercent val="0"/>
            <c:showBubbleSize val="0"/>
            <c:showLeaderLines val="0"/>
          </c:dLbls>
          <c:cat>
            <c:strRef>
              <c:f>Sheet1!$A$2:$A$6</c:f>
              <c:strCache>
                <c:ptCount val="3"/>
                <c:pt idx="0">
                  <c:v>Fall 2013</c:v>
                </c:pt>
                <c:pt idx="1">
                  <c:v>Fall 2014</c:v>
                </c:pt>
                <c:pt idx="2">
                  <c:v>Fall 2015</c:v>
                </c:pt>
              </c:strCache>
            </c:strRef>
          </c:cat>
          <c:val>
            <c:numRef>
              <c:f>Sheet1!$B$2:$B$6</c:f>
              <c:numCache>
                <c:formatCode>0.0%</c:formatCode>
                <c:ptCount val="3"/>
                <c:pt idx="0">
                  <c:v>0.72099999999999997</c:v>
                </c:pt>
                <c:pt idx="1">
                  <c:v>0.77600000000000002</c:v>
                </c:pt>
                <c:pt idx="2">
                  <c:v>0.749</c:v>
                </c:pt>
              </c:numCache>
            </c:numRef>
          </c:val>
        </c:ser>
        <c:ser>
          <c:idx val="1"/>
          <c:order val="1"/>
          <c:tx>
            <c:strRef>
              <c:f>Sheet1!$C$1</c:f>
              <c:strCache>
                <c:ptCount val="1"/>
                <c:pt idx="0">
                  <c:v>Neutral Mindset</c:v>
                </c:pt>
              </c:strCache>
            </c:strRef>
          </c:tx>
          <c:spPr>
            <a:solidFill>
              <a:schemeClr val="tx2"/>
            </a:solidFill>
          </c:spPr>
          <c:invertIfNegative val="0"/>
          <c:dLbls>
            <c:dLbl>
              <c:idx val="0"/>
              <c:layout>
                <c:manualLayout>
                  <c:x val="1.0732300215635935E-2"/>
                  <c:y val="0"/>
                </c:manualLayout>
              </c:layout>
              <c:showLegendKey val="0"/>
              <c:showVal val="1"/>
              <c:showCatName val="0"/>
              <c:showSerName val="0"/>
              <c:showPercent val="0"/>
              <c:showBubbleSize val="0"/>
            </c:dLbl>
            <c:dLbl>
              <c:idx val="1"/>
              <c:layout>
                <c:manualLayout>
                  <c:x val="4.5995572352725434E-3"/>
                  <c:y val="2.5657472738934979E-3"/>
                </c:manualLayout>
              </c:layout>
              <c:showLegendKey val="0"/>
              <c:showVal val="1"/>
              <c:showCatName val="0"/>
              <c:showSerName val="0"/>
              <c:showPercent val="0"/>
              <c:showBubbleSize val="0"/>
            </c:dLbl>
            <c:txPr>
              <a:bodyPr/>
              <a:lstStyle/>
              <a:p>
                <a:pPr>
                  <a:defRPr sz="1600" b="1"/>
                </a:pPr>
                <a:endParaRPr lang="en-US"/>
              </a:p>
            </c:txPr>
            <c:showLegendKey val="0"/>
            <c:showVal val="1"/>
            <c:showCatName val="0"/>
            <c:showSerName val="0"/>
            <c:showPercent val="0"/>
            <c:showBubbleSize val="0"/>
            <c:showLeaderLines val="0"/>
          </c:dLbls>
          <c:cat>
            <c:strRef>
              <c:f>Sheet1!$A$2:$A$6</c:f>
              <c:strCache>
                <c:ptCount val="3"/>
                <c:pt idx="0">
                  <c:v>Fall 2013</c:v>
                </c:pt>
                <c:pt idx="1">
                  <c:v>Fall 2014</c:v>
                </c:pt>
                <c:pt idx="2">
                  <c:v>Fall 2015</c:v>
                </c:pt>
              </c:strCache>
            </c:strRef>
          </c:cat>
          <c:val>
            <c:numRef>
              <c:f>Sheet1!$C$2:$C$6</c:f>
              <c:numCache>
                <c:formatCode>0.0%</c:formatCode>
                <c:ptCount val="3"/>
                <c:pt idx="0">
                  <c:v>0.68</c:v>
                </c:pt>
                <c:pt idx="1">
                  <c:v>0.69599999999999995</c:v>
                </c:pt>
                <c:pt idx="2">
                  <c:v>0.65200000000000002</c:v>
                </c:pt>
              </c:numCache>
            </c:numRef>
          </c:val>
        </c:ser>
        <c:ser>
          <c:idx val="2"/>
          <c:order val="2"/>
          <c:tx>
            <c:strRef>
              <c:f>Sheet1!$D$1</c:f>
              <c:strCache>
                <c:ptCount val="1"/>
                <c:pt idx="0">
                  <c:v>Fixed Mindset</c:v>
                </c:pt>
              </c:strCache>
            </c:strRef>
          </c:tx>
          <c:spPr>
            <a:solidFill>
              <a:srgbClr val="FF6600"/>
            </a:solidFill>
          </c:spPr>
          <c:invertIfNegative val="0"/>
          <c:dLbls>
            <c:dLbl>
              <c:idx val="0"/>
              <c:layout>
                <c:manualLayout>
                  <c:x val="9.1991144705450868E-3"/>
                  <c:y val="7.6970397943361638E-3"/>
                </c:manualLayout>
              </c:layout>
              <c:showLegendKey val="0"/>
              <c:showVal val="1"/>
              <c:showCatName val="0"/>
              <c:showSerName val="0"/>
              <c:showPercent val="0"/>
              <c:showBubbleSize val="0"/>
            </c:dLbl>
            <c:dLbl>
              <c:idx val="1"/>
              <c:layout>
                <c:manualLayout>
                  <c:x val="4.5995572352725434E-3"/>
                  <c:y val="5.1314945477870426E-3"/>
                </c:manualLayout>
              </c:layout>
              <c:showLegendKey val="0"/>
              <c:showVal val="1"/>
              <c:showCatName val="0"/>
              <c:showSerName val="0"/>
              <c:showPercent val="0"/>
              <c:showBubbleSize val="0"/>
            </c:dLbl>
            <c:dLbl>
              <c:idx val="2"/>
              <c:layout>
                <c:manualLayout>
                  <c:x val="1.533185745090848E-2"/>
                  <c:y val="5.1314945477870426E-3"/>
                </c:manualLayout>
              </c:layout>
              <c:showLegendKey val="0"/>
              <c:showVal val="1"/>
              <c:showCatName val="0"/>
              <c:showSerName val="0"/>
              <c:showPercent val="0"/>
              <c:showBubbleSize val="0"/>
            </c:dLbl>
            <c:txPr>
              <a:bodyPr/>
              <a:lstStyle/>
              <a:p>
                <a:pPr>
                  <a:defRPr sz="1600" b="1"/>
                </a:pPr>
                <a:endParaRPr lang="en-US"/>
              </a:p>
            </c:txPr>
            <c:showLegendKey val="0"/>
            <c:showVal val="1"/>
            <c:showCatName val="0"/>
            <c:showSerName val="0"/>
            <c:showPercent val="0"/>
            <c:showBubbleSize val="0"/>
            <c:showLeaderLines val="0"/>
          </c:dLbls>
          <c:cat>
            <c:strRef>
              <c:f>Sheet1!$A$2:$A$6</c:f>
              <c:strCache>
                <c:ptCount val="3"/>
                <c:pt idx="0">
                  <c:v>Fall 2013</c:v>
                </c:pt>
                <c:pt idx="1">
                  <c:v>Fall 2014</c:v>
                </c:pt>
                <c:pt idx="2">
                  <c:v>Fall 2015</c:v>
                </c:pt>
              </c:strCache>
            </c:strRef>
          </c:cat>
          <c:val>
            <c:numRef>
              <c:f>Sheet1!$D$2:$D$6</c:f>
              <c:numCache>
                <c:formatCode>0.0%</c:formatCode>
                <c:ptCount val="3"/>
                <c:pt idx="0">
                  <c:v>0.63900000000000001</c:v>
                </c:pt>
                <c:pt idx="1">
                  <c:v>0.65300000000000002</c:v>
                </c:pt>
                <c:pt idx="2">
                  <c:v>0.63300000000000001</c:v>
                </c:pt>
              </c:numCache>
            </c:numRef>
          </c:val>
        </c:ser>
        <c:dLbls>
          <c:showLegendKey val="0"/>
          <c:showVal val="0"/>
          <c:showCatName val="0"/>
          <c:showSerName val="0"/>
          <c:showPercent val="0"/>
          <c:showBubbleSize val="0"/>
        </c:dLbls>
        <c:gapWidth val="150"/>
        <c:axId val="163718656"/>
        <c:axId val="163720192"/>
      </c:barChart>
      <c:catAx>
        <c:axId val="163718656"/>
        <c:scaling>
          <c:orientation val="minMax"/>
        </c:scaling>
        <c:delete val="0"/>
        <c:axPos val="b"/>
        <c:majorTickMark val="out"/>
        <c:minorTickMark val="none"/>
        <c:tickLblPos val="nextTo"/>
        <c:txPr>
          <a:bodyPr/>
          <a:lstStyle/>
          <a:p>
            <a:pPr>
              <a:defRPr b="1"/>
            </a:pPr>
            <a:endParaRPr lang="en-US"/>
          </a:p>
        </c:txPr>
        <c:crossAx val="163720192"/>
        <c:crosses val="autoZero"/>
        <c:auto val="1"/>
        <c:lblAlgn val="ctr"/>
        <c:lblOffset val="100"/>
        <c:noMultiLvlLbl val="0"/>
      </c:catAx>
      <c:valAx>
        <c:axId val="163720192"/>
        <c:scaling>
          <c:orientation val="minMax"/>
          <c:min val="0"/>
        </c:scaling>
        <c:delete val="0"/>
        <c:axPos val="l"/>
        <c:majorGridlines/>
        <c:numFmt formatCode="0.0%" sourceLinked="1"/>
        <c:majorTickMark val="out"/>
        <c:minorTickMark val="none"/>
        <c:tickLblPos val="nextTo"/>
        <c:crossAx val="163718656"/>
        <c:crosses val="autoZero"/>
        <c:crossBetween val="between"/>
      </c:valAx>
    </c:plotArea>
    <c:legend>
      <c:legendPos val="b"/>
      <c:overlay val="0"/>
      <c:txPr>
        <a:bodyPr/>
        <a:lstStyle/>
        <a:p>
          <a:pPr>
            <a:defRPr sz="20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Growth Mindset</c:v>
                </c:pt>
              </c:strCache>
            </c:strRef>
          </c:tx>
          <c:invertIfNegative val="0"/>
          <c:dLbls>
            <c:txPr>
              <a:bodyPr/>
              <a:lstStyle/>
              <a:p>
                <a:pPr>
                  <a:defRPr sz="1600" b="1"/>
                </a:pPr>
                <a:endParaRPr lang="en-US"/>
              </a:p>
            </c:txPr>
            <c:showLegendKey val="0"/>
            <c:showVal val="1"/>
            <c:showCatName val="0"/>
            <c:showSerName val="0"/>
            <c:showPercent val="0"/>
            <c:showBubbleSize val="0"/>
            <c:showLeaderLines val="0"/>
          </c:dLbls>
          <c:cat>
            <c:strRef>
              <c:f>Sheet1!$A$2:$A$3</c:f>
              <c:strCache>
                <c:ptCount val="2"/>
                <c:pt idx="0">
                  <c:v>Fall 2013</c:v>
                </c:pt>
                <c:pt idx="1">
                  <c:v>Fall 2014</c:v>
                </c:pt>
              </c:strCache>
            </c:strRef>
          </c:cat>
          <c:val>
            <c:numRef>
              <c:f>Sheet1!$B$2:$B$3</c:f>
              <c:numCache>
                <c:formatCode>0.0%</c:formatCode>
                <c:ptCount val="2"/>
                <c:pt idx="0">
                  <c:v>0.62</c:v>
                </c:pt>
                <c:pt idx="1">
                  <c:v>0.65200000000000002</c:v>
                </c:pt>
              </c:numCache>
            </c:numRef>
          </c:val>
        </c:ser>
        <c:ser>
          <c:idx val="1"/>
          <c:order val="1"/>
          <c:tx>
            <c:strRef>
              <c:f>Sheet1!$C$1</c:f>
              <c:strCache>
                <c:ptCount val="1"/>
                <c:pt idx="0">
                  <c:v>Neutral Mindset</c:v>
                </c:pt>
              </c:strCache>
            </c:strRef>
          </c:tx>
          <c:spPr>
            <a:solidFill>
              <a:schemeClr val="tx2"/>
            </a:solidFill>
          </c:spPr>
          <c:invertIfNegative val="0"/>
          <c:dLbls>
            <c:dLbl>
              <c:idx val="0"/>
              <c:layout>
                <c:manualLayout>
                  <c:x val="9.1991144705450868E-3"/>
                  <c:y val="5.1314945477870426E-3"/>
                </c:manualLayout>
              </c:layout>
              <c:showLegendKey val="0"/>
              <c:showVal val="1"/>
              <c:showCatName val="0"/>
              <c:showSerName val="0"/>
              <c:showPercent val="0"/>
              <c:showBubbleSize val="0"/>
            </c:dLbl>
            <c:dLbl>
              <c:idx val="1"/>
              <c:layout>
                <c:manualLayout>
                  <c:x val="4.5995572352725434E-3"/>
                  <c:y val="2.5657472738935213E-3"/>
                </c:manualLayout>
              </c:layout>
              <c:showLegendKey val="0"/>
              <c:showVal val="1"/>
              <c:showCatName val="0"/>
              <c:showSerName val="0"/>
              <c:showPercent val="0"/>
              <c:showBubbleSize val="0"/>
            </c:dLbl>
            <c:dLbl>
              <c:idx val="2"/>
              <c:layout>
                <c:manualLayout>
                  <c:x val="6.1327429803633912E-3"/>
                  <c:y val="0"/>
                </c:manualLayout>
              </c:layout>
              <c:showLegendKey val="0"/>
              <c:showVal val="1"/>
              <c:showCatName val="0"/>
              <c:showSerName val="0"/>
              <c:showPercent val="0"/>
              <c:showBubbleSize val="0"/>
            </c:dLbl>
            <c:txPr>
              <a:bodyPr/>
              <a:lstStyle/>
              <a:p>
                <a:pPr>
                  <a:defRPr sz="1600" b="1"/>
                </a:pPr>
                <a:endParaRPr lang="en-US"/>
              </a:p>
            </c:txPr>
            <c:showLegendKey val="0"/>
            <c:showVal val="1"/>
            <c:showCatName val="0"/>
            <c:showSerName val="0"/>
            <c:showPercent val="0"/>
            <c:showBubbleSize val="0"/>
            <c:showLeaderLines val="0"/>
          </c:dLbls>
          <c:cat>
            <c:strRef>
              <c:f>Sheet1!$A$2:$A$3</c:f>
              <c:strCache>
                <c:ptCount val="2"/>
                <c:pt idx="0">
                  <c:v>Fall 2013</c:v>
                </c:pt>
                <c:pt idx="1">
                  <c:v>Fall 2014</c:v>
                </c:pt>
              </c:strCache>
            </c:strRef>
          </c:cat>
          <c:val>
            <c:numRef>
              <c:f>Sheet1!$C$2:$C$3</c:f>
              <c:numCache>
                <c:formatCode>0.0%</c:formatCode>
                <c:ptCount val="2"/>
                <c:pt idx="0">
                  <c:v>0.61099999999999999</c:v>
                </c:pt>
                <c:pt idx="1">
                  <c:v>0.59699999999999998</c:v>
                </c:pt>
              </c:numCache>
            </c:numRef>
          </c:val>
        </c:ser>
        <c:ser>
          <c:idx val="2"/>
          <c:order val="2"/>
          <c:tx>
            <c:strRef>
              <c:f>Sheet1!$D$1</c:f>
              <c:strCache>
                <c:ptCount val="1"/>
                <c:pt idx="0">
                  <c:v>Fixed Mindset</c:v>
                </c:pt>
              </c:strCache>
            </c:strRef>
          </c:tx>
          <c:spPr>
            <a:solidFill>
              <a:srgbClr val="FF6600"/>
            </a:solidFill>
          </c:spPr>
          <c:invertIfNegative val="0"/>
          <c:dLbls>
            <c:dLbl>
              <c:idx val="0"/>
              <c:layout>
                <c:manualLayout>
                  <c:x val="1.6865043195999328E-2"/>
                  <c:y val="-2.5657472738935213E-3"/>
                </c:manualLayout>
              </c:layout>
              <c:showLegendKey val="0"/>
              <c:showVal val="1"/>
              <c:showCatName val="0"/>
              <c:showSerName val="0"/>
              <c:showPercent val="0"/>
              <c:showBubbleSize val="0"/>
            </c:dLbl>
            <c:dLbl>
              <c:idx val="1"/>
              <c:layout>
                <c:manualLayout>
                  <c:x val="1.0732300215635935E-2"/>
                  <c:y val="0"/>
                </c:manualLayout>
              </c:layout>
              <c:showLegendKey val="0"/>
              <c:showVal val="1"/>
              <c:showCatName val="0"/>
              <c:showSerName val="0"/>
              <c:showPercent val="0"/>
              <c:showBubbleSize val="0"/>
            </c:dLbl>
            <c:dLbl>
              <c:idx val="2"/>
              <c:layout>
                <c:manualLayout>
                  <c:x val="4.5995572352724315E-3"/>
                  <c:y val="2.5657472738935213E-3"/>
                </c:manualLayout>
              </c:layout>
              <c:showLegendKey val="0"/>
              <c:showVal val="1"/>
              <c:showCatName val="0"/>
              <c:showSerName val="0"/>
              <c:showPercent val="0"/>
              <c:showBubbleSize val="0"/>
            </c:dLbl>
            <c:txPr>
              <a:bodyPr/>
              <a:lstStyle/>
              <a:p>
                <a:pPr>
                  <a:defRPr sz="1600" b="1"/>
                </a:pPr>
                <a:endParaRPr lang="en-US"/>
              </a:p>
            </c:txPr>
            <c:showLegendKey val="0"/>
            <c:showVal val="1"/>
            <c:showCatName val="0"/>
            <c:showSerName val="0"/>
            <c:showPercent val="0"/>
            <c:showBubbleSize val="0"/>
            <c:showLeaderLines val="0"/>
          </c:dLbls>
          <c:cat>
            <c:strRef>
              <c:f>Sheet1!$A$2:$A$3</c:f>
              <c:strCache>
                <c:ptCount val="2"/>
                <c:pt idx="0">
                  <c:v>Fall 2013</c:v>
                </c:pt>
                <c:pt idx="1">
                  <c:v>Fall 2014</c:v>
                </c:pt>
              </c:strCache>
            </c:strRef>
          </c:cat>
          <c:val>
            <c:numRef>
              <c:f>Sheet1!$D$2:$D$3</c:f>
              <c:numCache>
                <c:formatCode>0.0%</c:formatCode>
                <c:ptCount val="2"/>
                <c:pt idx="0">
                  <c:v>0.56799999999999995</c:v>
                </c:pt>
                <c:pt idx="1">
                  <c:v>0.55900000000000005</c:v>
                </c:pt>
              </c:numCache>
            </c:numRef>
          </c:val>
        </c:ser>
        <c:dLbls>
          <c:showLegendKey val="0"/>
          <c:showVal val="0"/>
          <c:showCatName val="0"/>
          <c:showSerName val="0"/>
          <c:showPercent val="0"/>
          <c:showBubbleSize val="0"/>
        </c:dLbls>
        <c:gapWidth val="150"/>
        <c:axId val="164208640"/>
        <c:axId val="164210176"/>
      </c:barChart>
      <c:catAx>
        <c:axId val="164208640"/>
        <c:scaling>
          <c:orientation val="minMax"/>
        </c:scaling>
        <c:delete val="0"/>
        <c:axPos val="b"/>
        <c:majorTickMark val="out"/>
        <c:minorTickMark val="none"/>
        <c:tickLblPos val="nextTo"/>
        <c:txPr>
          <a:bodyPr/>
          <a:lstStyle/>
          <a:p>
            <a:pPr>
              <a:defRPr b="1"/>
            </a:pPr>
            <a:endParaRPr lang="en-US"/>
          </a:p>
        </c:txPr>
        <c:crossAx val="164210176"/>
        <c:crosses val="autoZero"/>
        <c:auto val="1"/>
        <c:lblAlgn val="ctr"/>
        <c:lblOffset val="100"/>
        <c:noMultiLvlLbl val="0"/>
      </c:catAx>
      <c:valAx>
        <c:axId val="164210176"/>
        <c:scaling>
          <c:orientation val="minMax"/>
          <c:max val="0.8"/>
          <c:min val="0"/>
        </c:scaling>
        <c:delete val="0"/>
        <c:axPos val="l"/>
        <c:majorGridlines/>
        <c:numFmt formatCode="0.0%" sourceLinked="1"/>
        <c:majorTickMark val="out"/>
        <c:minorTickMark val="none"/>
        <c:tickLblPos val="nextTo"/>
        <c:crossAx val="164208640"/>
        <c:crosses val="autoZero"/>
        <c:crossBetween val="between"/>
      </c:valAx>
    </c:plotArea>
    <c:legend>
      <c:legendPos val="b"/>
      <c:overlay val="0"/>
      <c:txPr>
        <a:bodyPr/>
        <a:lstStyle/>
        <a:p>
          <a:pPr>
            <a:defRPr sz="20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Growth Mindset</c:v>
                </c:pt>
              </c:strCache>
            </c:strRef>
          </c:tx>
          <c:invertIfNegative val="0"/>
          <c:dLbls>
            <c:txPr>
              <a:bodyPr/>
              <a:lstStyle/>
              <a:p>
                <a:pPr>
                  <a:defRPr sz="1600" b="1"/>
                </a:pPr>
                <a:endParaRPr lang="en-US"/>
              </a:p>
            </c:txPr>
            <c:showLegendKey val="0"/>
            <c:showVal val="1"/>
            <c:showCatName val="0"/>
            <c:showSerName val="0"/>
            <c:showPercent val="0"/>
            <c:showBubbleSize val="0"/>
            <c:showLeaderLines val="0"/>
          </c:dLbls>
          <c:cat>
            <c:strRef>
              <c:f>Sheet1!$A$2:$A$4</c:f>
              <c:strCache>
                <c:ptCount val="2"/>
                <c:pt idx="0">
                  <c:v>Fall 2013</c:v>
                </c:pt>
                <c:pt idx="1">
                  <c:v>Fall 2014</c:v>
                </c:pt>
              </c:strCache>
            </c:strRef>
          </c:cat>
          <c:val>
            <c:numRef>
              <c:f>Sheet1!$B$2:$B$4</c:f>
              <c:numCache>
                <c:formatCode>0.0%</c:formatCode>
                <c:ptCount val="2"/>
                <c:pt idx="0">
                  <c:v>0.38700000000000001</c:v>
                </c:pt>
                <c:pt idx="1">
                  <c:v>0.155</c:v>
                </c:pt>
              </c:numCache>
            </c:numRef>
          </c:val>
        </c:ser>
        <c:ser>
          <c:idx val="1"/>
          <c:order val="1"/>
          <c:tx>
            <c:strRef>
              <c:f>Sheet1!$C$1</c:f>
              <c:strCache>
                <c:ptCount val="1"/>
                <c:pt idx="0">
                  <c:v>Neutral Mindset</c:v>
                </c:pt>
              </c:strCache>
            </c:strRef>
          </c:tx>
          <c:spPr>
            <a:solidFill>
              <a:schemeClr val="tx2"/>
            </a:solidFill>
          </c:spPr>
          <c:invertIfNegative val="0"/>
          <c:dLbls>
            <c:dLbl>
              <c:idx val="0"/>
              <c:layout>
                <c:manualLayout>
                  <c:x val="9.1991144705450868E-3"/>
                  <c:y val="5.1314945477870426E-3"/>
                </c:manualLayout>
              </c:layout>
              <c:showLegendKey val="0"/>
              <c:showVal val="1"/>
              <c:showCatName val="0"/>
              <c:showSerName val="0"/>
              <c:showPercent val="0"/>
              <c:showBubbleSize val="0"/>
            </c:dLbl>
            <c:dLbl>
              <c:idx val="1"/>
              <c:layout>
                <c:manualLayout>
                  <c:x val="4.5995572352725434E-3"/>
                  <c:y val="2.5657472738935213E-3"/>
                </c:manualLayout>
              </c:layout>
              <c:showLegendKey val="0"/>
              <c:showVal val="1"/>
              <c:showCatName val="0"/>
              <c:showSerName val="0"/>
              <c:showPercent val="0"/>
              <c:showBubbleSize val="0"/>
            </c:dLbl>
            <c:dLbl>
              <c:idx val="2"/>
              <c:layout>
                <c:manualLayout>
                  <c:x val="6.1327429803633912E-3"/>
                  <c:y val="0"/>
                </c:manualLayout>
              </c:layout>
              <c:showLegendKey val="0"/>
              <c:showVal val="1"/>
              <c:showCatName val="0"/>
              <c:showSerName val="0"/>
              <c:showPercent val="0"/>
              <c:showBubbleSize val="0"/>
            </c:dLbl>
            <c:txPr>
              <a:bodyPr/>
              <a:lstStyle/>
              <a:p>
                <a:pPr>
                  <a:defRPr sz="1600" b="1"/>
                </a:pPr>
                <a:endParaRPr lang="en-US"/>
              </a:p>
            </c:txPr>
            <c:showLegendKey val="0"/>
            <c:showVal val="1"/>
            <c:showCatName val="0"/>
            <c:showSerName val="0"/>
            <c:showPercent val="0"/>
            <c:showBubbleSize val="0"/>
            <c:showLeaderLines val="0"/>
          </c:dLbls>
          <c:cat>
            <c:strRef>
              <c:f>Sheet1!$A$2:$A$4</c:f>
              <c:strCache>
                <c:ptCount val="2"/>
                <c:pt idx="0">
                  <c:v>Fall 2013</c:v>
                </c:pt>
                <c:pt idx="1">
                  <c:v>Fall 2014</c:v>
                </c:pt>
              </c:strCache>
            </c:strRef>
          </c:cat>
          <c:val>
            <c:numRef>
              <c:f>Sheet1!$C$2:$C$4</c:f>
              <c:numCache>
                <c:formatCode>0.0%</c:formatCode>
                <c:ptCount val="2"/>
                <c:pt idx="0">
                  <c:v>0.3</c:v>
                </c:pt>
                <c:pt idx="1">
                  <c:v>9.7000000000000003E-2</c:v>
                </c:pt>
              </c:numCache>
            </c:numRef>
          </c:val>
        </c:ser>
        <c:ser>
          <c:idx val="2"/>
          <c:order val="2"/>
          <c:tx>
            <c:strRef>
              <c:f>Sheet1!$D$1</c:f>
              <c:strCache>
                <c:ptCount val="1"/>
                <c:pt idx="0">
                  <c:v>Fixed Mindset</c:v>
                </c:pt>
              </c:strCache>
            </c:strRef>
          </c:tx>
          <c:spPr>
            <a:solidFill>
              <a:srgbClr val="FF6600"/>
            </a:solidFill>
          </c:spPr>
          <c:invertIfNegative val="0"/>
          <c:dLbls>
            <c:dLbl>
              <c:idx val="0"/>
              <c:layout>
                <c:manualLayout>
                  <c:x val="7.6659287254542399E-3"/>
                  <c:y val="-2.5657472738935213E-3"/>
                </c:manualLayout>
              </c:layout>
              <c:showLegendKey val="0"/>
              <c:showVal val="1"/>
              <c:showCatName val="0"/>
              <c:showSerName val="0"/>
              <c:showPercent val="0"/>
              <c:showBubbleSize val="0"/>
            </c:dLbl>
            <c:dLbl>
              <c:idx val="1"/>
              <c:layout>
                <c:manualLayout>
                  <c:x val="1.0732300215635935E-2"/>
                  <c:y val="0"/>
                </c:manualLayout>
              </c:layout>
              <c:showLegendKey val="0"/>
              <c:showVal val="1"/>
              <c:showCatName val="0"/>
              <c:showSerName val="0"/>
              <c:showPercent val="0"/>
              <c:showBubbleSize val="0"/>
            </c:dLbl>
            <c:dLbl>
              <c:idx val="2"/>
              <c:layout>
                <c:manualLayout>
                  <c:x val="4.5995572352724315E-3"/>
                  <c:y val="2.5657472738935213E-3"/>
                </c:manualLayout>
              </c:layout>
              <c:showLegendKey val="0"/>
              <c:showVal val="1"/>
              <c:showCatName val="0"/>
              <c:showSerName val="0"/>
              <c:showPercent val="0"/>
              <c:showBubbleSize val="0"/>
            </c:dLbl>
            <c:txPr>
              <a:bodyPr/>
              <a:lstStyle/>
              <a:p>
                <a:pPr>
                  <a:defRPr sz="1600" b="1"/>
                </a:pPr>
                <a:endParaRPr lang="en-US"/>
              </a:p>
            </c:txPr>
            <c:showLegendKey val="0"/>
            <c:showVal val="1"/>
            <c:showCatName val="0"/>
            <c:showSerName val="0"/>
            <c:showPercent val="0"/>
            <c:showBubbleSize val="0"/>
            <c:showLeaderLines val="0"/>
          </c:dLbls>
          <c:cat>
            <c:strRef>
              <c:f>Sheet1!$A$2:$A$4</c:f>
              <c:strCache>
                <c:ptCount val="2"/>
                <c:pt idx="0">
                  <c:v>Fall 2013</c:v>
                </c:pt>
                <c:pt idx="1">
                  <c:v>Fall 2014</c:v>
                </c:pt>
              </c:strCache>
            </c:strRef>
          </c:cat>
          <c:val>
            <c:numRef>
              <c:f>Sheet1!$D$2:$D$4</c:f>
              <c:numCache>
                <c:formatCode>0.0%</c:formatCode>
                <c:ptCount val="2"/>
                <c:pt idx="0">
                  <c:v>0.187</c:v>
                </c:pt>
                <c:pt idx="1">
                  <c:v>7.9000000000000001E-2</c:v>
                </c:pt>
              </c:numCache>
            </c:numRef>
          </c:val>
        </c:ser>
        <c:dLbls>
          <c:showLegendKey val="0"/>
          <c:showVal val="0"/>
          <c:showCatName val="0"/>
          <c:showSerName val="0"/>
          <c:showPercent val="0"/>
          <c:showBubbleSize val="0"/>
        </c:dLbls>
        <c:gapWidth val="150"/>
        <c:axId val="164133120"/>
        <c:axId val="164233216"/>
      </c:barChart>
      <c:catAx>
        <c:axId val="164133120"/>
        <c:scaling>
          <c:orientation val="minMax"/>
        </c:scaling>
        <c:delete val="0"/>
        <c:axPos val="b"/>
        <c:majorTickMark val="out"/>
        <c:minorTickMark val="none"/>
        <c:tickLblPos val="nextTo"/>
        <c:txPr>
          <a:bodyPr/>
          <a:lstStyle/>
          <a:p>
            <a:pPr>
              <a:defRPr b="1"/>
            </a:pPr>
            <a:endParaRPr lang="en-US"/>
          </a:p>
        </c:txPr>
        <c:crossAx val="164233216"/>
        <c:crosses val="autoZero"/>
        <c:auto val="1"/>
        <c:lblAlgn val="ctr"/>
        <c:lblOffset val="100"/>
        <c:noMultiLvlLbl val="0"/>
      </c:catAx>
      <c:valAx>
        <c:axId val="164233216"/>
        <c:scaling>
          <c:orientation val="minMax"/>
          <c:max val="0.5"/>
        </c:scaling>
        <c:delete val="0"/>
        <c:axPos val="l"/>
        <c:majorGridlines/>
        <c:numFmt formatCode="0.0%" sourceLinked="1"/>
        <c:majorTickMark val="out"/>
        <c:minorTickMark val="none"/>
        <c:tickLblPos val="nextTo"/>
        <c:crossAx val="164133120"/>
        <c:crosses val="autoZero"/>
        <c:crossBetween val="between"/>
      </c:valAx>
    </c:plotArea>
    <c:legend>
      <c:legendPos val="b"/>
      <c:overlay val="0"/>
      <c:txPr>
        <a:bodyPr/>
        <a:lstStyle/>
        <a:p>
          <a:pPr>
            <a:defRPr sz="20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High Hope</c:v>
                </c:pt>
              </c:strCache>
            </c:strRef>
          </c:tx>
          <c:invertIfNegative val="0"/>
          <c:dLbls>
            <c:txPr>
              <a:bodyPr/>
              <a:lstStyle/>
              <a:p>
                <a:pPr>
                  <a:defRPr sz="1600" b="1"/>
                </a:pPr>
                <a:endParaRPr lang="en-US"/>
              </a:p>
            </c:txPr>
            <c:showLegendKey val="0"/>
            <c:showVal val="1"/>
            <c:showCatName val="0"/>
            <c:showSerName val="0"/>
            <c:showPercent val="0"/>
            <c:showBubbleSize val="0"/>
            <c:showLeaderLines val="0"/>
          </c:dLbls>
          <c:cat>
            <c:strRef>
              <c:f>Sheet1!$A$2:$A$4</c:f>
              <c:strCache>
                <c:ptCount val="2"/>
                <c:pt idx="0">
                  <c:v>Fall 2013</c:v>
                </c:pt>
                <c:pt idx="1">
                  <c:v>Fall 2014</c:v>
                </c:pt>
              </c:strCache>
            </c:strRef>
          </c:cat>
          <c:val>
            <c:numRef>
              <c:f>Sheet1!$B$2:$B$4</c:f>
              <c:numCache>
                <c:formatCode>0.0%</c:formatCode>
                <c:ptCount val="2"/>
                <c:pt idx="0">
                  <c:v>0.377</c:v>
                </c:pt>
                <c:pt idx="1">
                  <c:v>0.32600000000000001</c:v>
                </c:pt>
              </c:numCache>
            </c:numRef>
          </c:val>
        </c:ser>
        <c:ser>
          <c:idx val="1"/>
          <c:order val="1"/>
          <c:tx>
            <c:strRef>
              <c:f>Sheet1!$C$1</c:f>
              <c:strCache>
                <c:ptCount val="1"/>
                <c:pt idx="0">
                  <c:v>Average Hope</c:v>
                </c:pt>
              </c:strCache>
            </c:strRef>
          </c:tx>
          <c:spPr>
            <a:solidFill>
              <a:schemeClr val="tx2"/>
            </a:solidFill>
          </c:spPr>
          <c:invertIfNegative val="0"/>
          <c:dLbls>
            <c:dLbl>
              <c:idx val="0"/>
              <c:layout>
                <c:manualLayout>
                  <c:x val="9.1991144705450868E-3"/>
                  <c:y val="5.1314945477870426E-3"/>
                </c:manualLayout>
              </c:layout>
              <c:showLegendKey val="0"/>
              <c:showVal val="1"/>
              <c:showCatName val="0"/>
              <c:showSerName val="0"/>
              <c:showPercent val="0"/>
              <c:showBubbleSize val="0"/>
            </c:dLbl>
            <c:dLbl>
              <c:idx val="1"/>
              <c:layout>
                <c:manualLayout>
                  <c:x val="4.5995572352725434E-3"/>
                  <c:y val="2.5657472738935213E-3"/>
                </c:manualLayout>
              </c:layout>
              <c:showLegendKey val="0"/>
              <c:showVal val="1"/>
              <c:showCatName val="0"/>
              <c:showSerName val="0"/>
              <c:showPercent val="0"/>
              <c:showBubbleSize val="0"/>
            </c:dLbl>
            <c:dLbl>
              <c:idx val="2"/>
              <c:layout>
                <c:manualLayout>
                  <c:x val="6.1327429803633912E-3"/>
                  <c:y val="0"/>
                </c:manualLayout>
              </c:layout>
              <c:showLegendKey val="0"/>
              <c:showVal val="1"/>
              <c:showCatName val="0"/>
              <c:showSerName val="0"/>
              <c:showPercent val="0"/>
              <c:showBubbleSize val="0"/>
            </c:dLbl>
            <c:txPr>
              <a:bodyPr/>
              <a:lstStyle/>
              <a:p>
                <a:pPr>
                  <a:defRPr sz="1600" b="1"/>
                </a:pPr>
                <a:endParaRPr lang="en-US"/>
              </a:p>
            </c:txPr>
            <c:showLegendKey val="0"/>
            <c:showVal val="1"/>
            <c:showCatName val="0"/>
            <c:showSerName val="0"/>
            <c:showPercent val="0"/>
            <c:showBubbleSize val="0"/>
            <c:showLeaderLines val="0"/>
          </c:dLbls>
          <c:cat>
            <c:strRef>
              <c:f>Sheet1!$A$2:$A$4</c:f>
              <c:strCache>
                <c:ptCount val="2"/>
                <c:pt idx="0">
                  <c:v>Fall 2013</c:v>
                </c:pt>
                <c:pt idx="1">
                  <c:v>Fall 2014</c:v>
                </c:pt>
              </c:strCache>
            </c:strRef>
          </c:cat>
          <c:val>
            <c:numRef>
              <c:f>Sheet1!$C$2:$C$4</c:f>
              <c:numCache>
                <c:formatCode>0.0%</c:formatCode>
                <c:ptCount val="2"/>
                <c:pt idx="0">
                  <c:v>0.33200000000000002</c:v>
                </c:pt>
                <c:pt idx="1">
                  <c:v>0.27600000000000002</c:v>
                </c:pt>
              </c:numCache>
            </c:numRef>
          </c:val>
        </c:ser>
        <c:ser>
          <c:idx val="2"/>
          <c:order val="2"/>
          <c:tx>
            <c:strRef>
              <c:f>Sheet1!$D$1</c:f>
              <c:strCache>
                <c:ptCount val="1"/>
                <c:pt idx="0">
                  <c:v>Low Hope</c:v>
                </c:pt>
              </c:strCache>
            </c:strRef>
          </c:tx>
          <c:spPr>
            <a:solidFill>
              <a:srgbClr val="FF6600"/>
            </a:solidFill>
          </c:spPr>
          <c:invertIfNegative val="0"/>
          <c:dLbls>
            <c:dLbl>
              <c:idx val="0"/>
              <c:layout>
                <c:manualLayout>
                  <c:x val="7.6659287254542399E-3"/>
                  <c:y val="-2.5657472738935213E-3"/>
                </c:manualLayout>
              </c:layout>
              <c:showLegendKey val="0"/>
              <c:showVal val="1"/>
              <c:showCatName val="0"/>
              <c:showSerName val="0"/>
              <c:showPercent val="0"/>
              <c:showBubbleSize val="0"/>
            </c:dLbl>
            <c:dLbl>
              <c:idx val="1"/>
              <c:layout>
                <c:manualLayout>
                  <c:x val="1.0732300215635935E-2"/>
                  <c:y val="0"/>
                </c:manualLayout>
              </c:layout>
              <c:showLegendKey val="0"/>
              <c:showVal val="1"/>
              <c:showCatName val="0"/>
              <c:showSerName val="0"/>
              <c:showPercent val="0"/>
              <c:showBubbleSize val="0"/>
            </c:dLbl>
            <c:dLbl>
              <c:idx val="2"/>
              <c:layout>
                <c:manualLayout>
                  <c:x val="4.5995572352724315E-3"/>
                  <c:y val="2.5657472738935213E-3"/>
                </c:manualLayout>
              </c:layout>
              <c:showLegendKey val="0"/>
              <c:showVal val="1"/>
              <c:showCatName val="0"/>
              <c:showSerName val="0"/>
              <c:showPercent val="0"/>
              <c:showBubbleSize val="0"/>
            </c:dLbl>
            <c:txPr>
              <a:bodyPr/>
              <a:lstStyle/>
              <a:p>
                <a:pPr>
                  <a:defRPr sz="1600" b="1"/>
                </a:pPr>
                <a:endParaRPr lang="en-US"/>
              </a:p>
            </c:txPr>
            <c:showLegendKey val="0"/>
            <c:showVal val="1"/>
            <c:showCatName val="0"/>
            <c:showSerName val="0"/>
            <c:showPercent val="0"/>
            <c:showBubbleSize val="0"/>
            <c:showLeaderLines val="0"/>
          </c:dLbls>
          <c:cat>
            <c:strRef>
              <c:f>Sheet1!$A$2:$A$4</c:f>
              <c:strCache>
                <c:ptCount val="2"/>
                <c:pt idx="0">
                  <c:v>Fall 2013</c:v>
                </c:pt>
                <c:pt idx="1">
                  <c:v>Fall 2014</c:v>
                </c:pt>
              </c:strCache>
            </c:strRef>
          </c:cat>
          <c:val>
            <c:numRef>
              <c:f>Sheet1!$D$2:$D$4</c:f>
              <c:numCache>
                <c:formatCode>0.0%</c:formatCode>
                <c:ptCount val="2"/>
                <c:pt idx="0">
                  <c:v>0.25700000000000001</c:v>
                </c:pt>
                <c:pt idx="1">
                  <c:v>0.221</c:v>
                </c:pt>
              </c:numCache>
            </c:numRef>
          </c:val>
        </c:ser>
        <c:dLbls>
          <c:showLegendKey val="0"/>
          <c:showVal val="0"/>
          <c:showCatName val="0"/>
          <c:showSerName val="0"/>
          <c:showPercent val="0"/>
          <c:showBubbleSize val="0"/>
        </c:dLbls>
        <c:gapWidth val="150"/>
        <c:axId val="164307712"/>
        <c:axId val="164309248"/>
      </c:barChart>
      <c:catAx>
        <c:axId val="164307712"/>
        <c:scaling>
          <c:orientation val="minMax"/>
        </c:scaling>
        <c:delete val="0"/>
        <c:axPos val="b"/>
        <c:majorTickMark val="out"/>
        <c:minorTickMark val="none"/>
        <c:tickLblPos val="nextTo"/>
        <c:txPr>
          <a:bodyPr/>
          <a:lstStyle/>
          <a:p>
            <a:pPr>
              <a:defRPr b="1"/>
            </a:pPr>
            <a:endParaRPr lang="en-US"/>
          </a:p>
        </c:txPr>
        <c:crossAx val="164309248"/>
        <c:crosses val="autoZero"/>
        <c:auto val="1"/>
        <c:lblAlgn val="ctr"/>
        <c:lblOffset val="100"/>
        <c:noMultiLvlLbl val="0"/>
      </c:catAx>
      <c:valAx>
        <c:axId val="164309248"/>
        <c:scaling>
          <c:orientation val="minMax"/>
          <c:max val="0.5"/>
        </c:scaling>
        <c:delete val="0"/>
        <c:axPos val="l"/>
        <c:majorGridlines/>
        <c:numFmt formatCode="0.0%" sourceLinked="1"/>
        <c:majorTickMark val="out"/>
        <c:minorTickMark val="none"/>
        <c:tickLblPos val="nextTo"/>
        <c:crossAx val="164307712"/>
        <c:crosses val="autoZero"/>
        <c:crossBetween val="between"/>
      </c:valAx>
    </c:plotArea>
    <c:legend>
      <c:legendPos val="b"/>
      <c:overlay val="0"/>
      <c:txPr>
        <a:bodyPr/>
        <a:lstStyle/>
        <a:p>
          <a:pPr>
            <a:defRPr sz="20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857405757969608"/>
          <c:y val="3.3322592212856009E-2"/>
          <c:w val="0.87302771347921371"/>
          <c:h val="0.76379750799270685"/>
        </c:manualLayout>
      </c:layout>
      <c:barChart>
        <c:barDir val="col"/>
        <c:grouping val="clustered"/>
        <c:varyColors val="0"/>
        <c:ser>
          <c:idx val="0"/>
          <c:order val="0"/>
          <c:tx>
            <c:strRef>
              <c:f>Sheet1!$B$1</c:f>
              <c:strCache>
                <c:ptCount val="1"/>
                <c:pt idx="0">
                  <c:v>Growth Mindset</c:v>
                </c:pt>
              </c:strCache>
            </c:strRef>
          </c:tx>
          <c:invertIfNegative val="0"/>
          <c:dLbls>
            <c:dLbl>
              <c:idx val="1"/>
              <c:layout>
                <c:manualLayout>
                  <c:x val="4.5995572352725998E-3"/>
                  <c:y val="-5.1314945477870461E-3"/>
                </c:manualLayout>
              </c:layout>
              <c:showLegendKey val="0"/>
              <c:showVal val="1"/>
              <c:showCatName val="0"/>
              <c:showSerName val="0"/>
              <c:showPercent val="0"/>
              <c:showBubbleSize val="0"/>
            </c:dLbl>
            <c:dLbl>
              <c:idx val="2"/>
              <c:layout>
                <c:manualLayout>
                  <c:x val="6.1327429803633912E-3"/>
                  <c:y val="1.5394483643361129E-2"/>
                </c:manualLayout>
              </c:layout>
              <c:showLegendKey val="0"/>
              <c:showVal val="1"/>
              <c:showCatName val="0"/>
              <c:showSerName val="0"/>
              <c:showPercent val="0"/>
              <c:showBubbleSize val="0"/>
            </c:dLbl>
            <c:txPr>
              <a:bodyPr/>
              <a:lstStyle/>
              <a:p>
                <a:pPr>
                  <a:defRPr sz="1600" b="1"/>
                </a:pPr>
                <a:endParaRPr lang="en-US"/>
              </a:p>
            </c:txPr>
            <c:showLegendKey val="0"/>
            <c:showVal val="1"/>
            <c:showCatName val="0"/>
            <c:showSerName val="0"/>
            <c:showPercent val="0"/>
            <c:showBubbleSize val="0"/>
            <c:showLeaderLines val="0"/>
          </c:dLbls>
          <c:cat>
            <c:strRef>
              <c:f>Sheet1!$A$2:$A$6</c:f>
              <c:strCache>
                <c:ptCount val="2"/>
                <c:pt idx="0">
                  <c:v>Fall 2013</c:v>
                </c:pt>
                <c:pt idx="1">
                  <c:v>Fall 2014</c:v>
                </c:pt>
              </c:strCache>
            </c:strRef>
          </c:cat>
          <c:val>
            <c:numRef>
              <c:f>Sheet1!$B$2:$B$6</c:f>
              <c:numCache>
                <c:formatCode>0.0%</c:formatCode>
                <c:ptCount val="2"/>
                <c:pt idx="0">
                  <c:v>0.40799999999999997</c:v>
                </c:pt>
                <c:pt idx="1">
                  <c:v>0.23899999999999999</c:v>
                </c:pt>
              </c:numCache>
            </c:numRef>
          </c:val>
        </c:ser>
        <c:ser>
          <c:idx val="1"/>
          <c:order val="1"/>
          <c:tx>
            <c:strRef>
              <c:f>Sheet1!$C$1</c:f>
              <c:strCache>
                <c:ptCount val="1"/>
                <c:pt idx="0">
                  <c:v>Neutral Mindset</c:v>
                </c:pt>
              </c:strCache>
            </c:strRef>
          </c:tx>
          <c:spPr>
            <a:solidFill>
              <a:schemeClr val="tx2"/>
            </a:solidFill>
          </c:spPr>
          <c:invertIfNegative val="0"/>
          <c:dLbls>
            <c:dLbl>
              <c:idx val="0"/>
              <c:layout>
                <c:manualLayout>
                  <c:x val="1.0732300215635935E-2"/>
                  <c:y val="0"/>
                </c:manualLayout>
              </c:layout>
              <c:showLegendKey val="0"/>
              <c:showVal val="1"/>
              <c:showCatName val="0"/>
              <c:showSerName val="0"/>
              <c:showPercent val="0"/>
              <c:showBubbleSize val="0"/>
            </c:dLbl>
            <c:dLbl>
              <c:idx val="1"/>
              <c:layout>
                <c:manualLayout>
                  <c:x val="4.5995572352725434E-3"/>
                  <c:y val="2.5657472738934979E-3"/>
                </c:manualLayout>
              </c:layout>
              <c:showLegendKey val="0"/>
              <c:showVal val="1"/>
              <c:showCatName val="0"/>
              <c:showSerName val="0"/>
              <c:showPercent val="0"/>
              <c:showBubbleSize val="0"/>
            </c:dLbl>
            <c:txPr>
              <a:bodyPr/>
              <a:lstStyle/>
              <a:p>
                <a:pPr>
                  <a:defRPr sz="1600" b="1"/>
                </a:pPr>
                <a:endParaRPr lang="en-US"/>
              </a:p>
            </c:txPr>
            <c:showLegendKey val="0"/>
            <c:showVal val="1"/>
            <c:showCatName val="0"/>
            <c:showSerName val="0"/>
            <c:showPercent val="0"/>
            <c:showBubbleSize val="0"/>
            <c:showLeaderLines val="0"/>
          </c:dLbls>
          <c:cat>
            <c:strRef>
              <c:f>Sheet1!$A$2:$A$6</c:f>
              <c:strCache>
                <c:ptCount val="2"/>
                <c:pt idx="0">
                  <c:v>Fall 2013</c:v>
                </c:pt>
                <c:pt idx="1">
                  <c:v>Fall 2014</c:v>
                </c:pt>
              </c:strCache>
            </c:strRef>
          </c:cat>
          <c:val>
            <c:numRef>
              <c:f>Sheet1!$C$2:$C$6</c:f>
              <c:numCache>
                <c:formatCode>0.0%</c:formatCode>
                <c:ptCount val="2"/>
                <c:pt idx="0">
                  <c:v>0.38300000000000001</c:v>
                </c:pt>
                <c:pt idx="1">
                  <c:v>0.20200000000000001</c:v>
                </c:pt>
              </c:numCache>
            </c:numRef>
          </c:val>
        </c:ser>
        <c:ser>
          <c:idx val="2"/>
          <c:order val="2"/>
          <c:tx>
            <c:strRef>
              <c:f>Sheet1!$D$1</c:f>
              <c:strCache>
                <c:ptCount val="1"/>
                <c:pt idx="0">
                  <c:v>Fixed Mindset</c:v>
                </c:pt>
              </c:strCache>
            </c:strRef>
          </c:tx>
          <c:spPr>
            <a:solidFill>
              <a:srgbClr val="FF6600"/>
            </a:solidFill>
          </c:spPr>
          <c:invertIfNegative val="0"/>
          <c:dLbls>
            <c:dLbl>
              <c:idx val="0"/>
              <c:layout>
                <c:manualLayout>
                  <c:x val="9.1991144705450868E-3"/>
                  <c:y val="7.6970397943361638E-3"/>
                </c:manualLayout>
              </c:layout>
              <c:showLegendKey val="0"/>
              <c:showVal val="1"/>
              <c:showCatName val="0"/>
              <c:showSerName val="0"/>
              <c:showPercent val="0"/>
              <c:showBubbleSize val="0"/>
            </c:dLbl>
            <c:dLbl>
              <c:idx val="1"/>
              <c:layout>
                <c:manualLayout>
                  <c:x val="4.5995572352725434E-3"/>
                  <c:y val="5.1314945477870426E-3"/>
                </c:manualLayout>
              </c:layout>
              <c:showLegendKey val="0"/>
              <c:showVal val="1"/>
              <c:showCatName val="0"/>
              <c:showSerName val="0"/>
              <c:showPercent val="0"/>
              <c:showBubbleSize val="0"/>
            </c:dLbl>
            <c:dLbl>
              <c:idx val="2"/>
              <c:layout>
                <c:manualLayout>
                  <c:x val="1.533185745090848E-2"/>
                  <c:y val="5.1314945477870426E-3"/>
                </c:manualLayout>
              </c:layout>
              <c:showLegendKey val="0"/>
              <c:showVal val="1"/>
              <c:showCatName val="0"/>
              <c:showSerName val="0"/>
              <c:showPercent val="0"/>
              <c:showBubbleSize val="0"/>
            </c:dLbl>
            <c:txPr>
              <a:bodyPr/>
              <a:lstStyle/>
              <a:p>
                <a:pPr>
                  <a:defRPr sz="1600" b="1"/>
                </a:pPr>
                <a:endParaRPr lang="en-US"/>
              </a:p>
            </c:txPr>
            <c:showLegendKey val="0"/>
            <c:showVal val="1"/>
            <c:showCatName val="0"/>
            <c:showSerName val="0"/>
            <c:showPercent val="0"/>
            <c:showBubbleSize val="0"/>
            <c:showLeaderLines val="0"/>
          </c:dLbls>
          <c:cat>
            <c:strRef>
              <c:f>Sheet1!$A$2:$A$6</c:f>
              <c:strCache>
                <c:ptCount val="2"/>
                <c:pt idx="0">
                  <c:v>Fall 2013</c:v>
                </c:pt>
                <c:pt idx="1">
                  <c:v>Fall 2014</c:v>
                </c:pt>
              </c:strCache>
            </c:strRef>
          </c:cat>
          <c:val>
            <c:numRef>
              <c:f>Sheet1!$D$2:$D$6</c:f>
              <c:numCache>
                <c:formatCode>0.0%</c:formatCode>
                <c:ptCount val="2"/>
                <c:pt idx="0">
                  <c:v>0.30099999999999999</c:v>
                </c:pt>
                <c:pt idx="1">
                  <c:v>0.17299999999999999</c:v>
                </c:pt>
              </c:numCache>
            </c:numRef>
          </c:val>
        </c:ser>
        <c:dLbls>
          <c:showLegendKey val="0"/>
          <c:showVal val="0"/>
          <c:showCatName val="0"/>
          <c:showSerName val="0"/>
          <c:showPercent val="0"/>
          <c:showBubbleSize val="0"/>
        </c:dLbls>
        <c:gapWidth val="150"/>
        <c:axId val="164379648"/>
        <c:axId val="164397824"/>
      </c:barChart>
      <c:catAx>
        <c:axId val="164379648"/>
        <c:scaling>
          <c:orientation val="minMax"/>
        </c:scaling>
        <c:delete val="0"/>
        <c:axPos val="b"/>
        <c:majorTickMark val="out"/>
        <c:minorTickMark val="none"/>
        <c:tickLblPos val="nextTo"/>
        <c:txPr>
          <a:bodyPr/>
          <a:lstStyle/>
          <a:p>
            <a:pPr>
              <a:defRPr b="1"/>
            </a:pPr>
            <a:endParaRPr lang="en-US"/>
          </a:p>
        </c:txPr>
        <c:crossAx val="164397824"/>
        <c:crosses val="autoZero"/>
        <c:auto val="1"/>
        <c:lblAlgn val="ctr"/>
        <c:lblOffset val="100"/>
        <c:noMultiLvlLbl val="0"/>
      </c:catAx>
      <c:valAx>
        <c:axId val="164397824"/>
        <c:scaling>
          <c:orientation val="minMax"/>
          <c:max val="0.8"/>
          <c:min val="0"/>
        </c:scaling>
        <c:delete val="0"/>
        <c:axPos val="l"/>
        <c:majorGridlines/>
        <c:numFmt formatCode="0.0%" sourceLinked="1"/>
        <c:majorTickMark val="out"/>
        <c:minorTickMark val="none"/>
        <c:tickLblPos val="nextTo"/>
        <c:crossAx val="164379648"/>
        <c:crosses val="autoZero"/>
        <c:crossBetween val="between"/>
      </c:valAx>
    </c:plotArea>
    <c:legend>
      <c:legendPos val="b"/>
      <c:overlay val="0"/>
      <c:txPr>
        <a:bodyPr/>
        <a:lstStyle/>
        <a:p>
          <a:pPr>
            <a:defRPr sz="20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857405757969608"/>
          <c:y val="3.3322592212856009E-2"/>
          <c:w val="0.87302771347921371"/>
          <c:h val="0.76379750799270685"/>
        </c:manualLayout>
      </c:layout>
      <c:barChart>
        <c:barDir val="col"/>
        <c:grouping val="clustered"/>
        <c:varyColors val="0"/>
        <c:ser>
          <c:idx val="0"/>
          <c:order val="0"/>
          <c:tx>
            <c:strRef>
              <c:f>Sheet1!$B$1</c:f>
              <c:strCache>
                <c:ptCount val="1"/>
                <c:pt idx="0">
                  <c:v>Growth Mindset</c:v>
                </c:pt>
              </c:strCache>
            </c:strRef>
          </c:tx>
          <c:invertIfNegative val="0"/>
          <c:dLbls>
            <c:dLbl>
              <c:idx val="1"/>
              <c:layout>
                <c:manualLayout>
                  <c:x val="4.5995572352725998E-3"/>
                  <c:y val="-5.1314945477870461E-3"/>
                </c:manualLayout>
              </c:layout>
              <c:showLegendKey val="0"/>
              <c:showVal val="1"/>
              <c:showCatName val="0"/>
              <c:showSerName val="0"/>
              <c:showPercent val="0"/>
              <c:showBubbleSize val="0"/>
            </c:dLbl>
            <c:dLbl>
              <c:idx val="2"/>
              <c:layout>
                <c:manualLayout>
                  <c:x val="6.1327429803633912E-3"/>
                  <c:y val="1.5394483643361129E-2"/>
                </c:manualLayout>
              </c:layout>
              <c:showLegendKey val="0"/>
              <c:showVal val="1"/>
              <c:showCatName val="0"/>
              <c:showSerName val="0"/>
              <c:showPercent val="0"/>
              <c:showBubbleSize val="0"/>
            </c:dLbl>
            <c:txPr>
              <a:bodyPr/>
              <a:lstStyle/>
              <a:p>
                <a:pPr>
                  <a:defRPr sz="1600" b="1"/>
                </a:pPr>
                <a:endParaRPr lang="en-US"/>
              </a:p>
            </c:txPr>
            <c:showLegendKey val="0"/>
            <c:showVal val="1"/>
            <c:showCatName val="0"/>
            <c:showSerName val="0"/>
            <c:showPercent val="0"/>
            <c:showBubbleSize val="0"/>
            <c:showLeaderLines val="0"/>
          </c:dLbls>
          <c:cat>
            <c:strRef>
              <c:f>Sheet1!$A$2:$A$6</c:f>
              <c:strCache>
                <c:ptCount val="2"/>
                <c:pt idx="0">
                  <c:v>Fall 2013</c:v>
                </c:pt>
                <c:pt idx="1">
                  <c:v>Fall 2014</c:v>
                </c:pt>
              </c:strCache>
            </c:strRef>
          </c:cat>
          <c:val>
            <c:numRef>
              <c:f>Sheet1!$B$2:$B$6</c:f>
              <c:numCache>
                <c:formatCode>0.0%</c:formatCode>
                <c:ptCount val="2"/>
                <c:pt idx="0">
                  <c:v>0.23200000000000001</c:v>
                </c:pt>
                <c:pt idx="1">
                  <c:v>3.3000000000000002E-2</c:v>
                </c:pt>
              </c:numCache>
            </c:numRef>
          </c:val>
        </c:ser>
        <c:ser>
          <c:idx val="1"/>
          <c:order val="1"/>
          <c:tx>
            <c:strRef>
              <c:f>Sheet1!$C$1</c:f>
              <c:strCache>
                <c:ptCount val="1"/>
                <c:pt idx="0">
                  <c:v>Neutral Mindset</c:v>
                </c:pt>
              </c:strCache>
            </c:strRef>
          </c:tx>
          <c:spPr>
            <a:solidFill>
              <a:schemeClr val="tx2"/>
            </a:solidFill>
          </c:spPr>
          <c:invertIfNegative val="0"/>
          <c:dLbls>
            <c:dLbl>
              <c:idx val="0"/>
              <c:layout>
                <c:manualLayout>
                  <c:x val="1.0732300215635935E-2"/>
                  <c:y val="0"/>
                </c:manualLayout>
              </c:layout>
              <c:showLegendKey val="0"/>
              <c:showVal val="1"/>
              <c:showCatName val="0"/>
              <c:showSerName val="0"/>
              <c:showPercent val="0"/>
              <c:showBubbleSize val="0"/>
            </c:dLbl>
            <c:dLbl>
              <c:idx val="1"/>
              <c:layout>
                <c:manualLayout>
                  <c:x val="4.5995572352725434E-3"/>
                  <c:y val="2.5657472738934979E-3"/>
                </c:manualLayout>
              </c:layout>
              <c:showLegendKey val="0"/>
              <c:showVal val="1"/>
              <c:showCatName val="0"/>
              <c:showSerName val="0"/>
              <c:showPercent val="0"/>
              <c:showBubbleSize val="0"/>
            </c:dLbl>
            <c:txPr>
              <a:bodyPr/>
              <a:lstStyle/>
              <a:p>
                <a:pPr>
                  <a:defRPr sz="1600" b="1"/>
                </a:pPr>
                <a:endParaRPr lang="en-US"/>
              </a:p>
            </c:txPr>
            <c:showLegendKey val="0"/>
            <c:showVal val="1"/>
            <c:showCatName val="0"/>
            <c:showSerName val="0"/>
            <c:showPercent val="0"/>
            <c:showBubbleSize val="0"/>
            <c:showLeaderLines val="0"/>
          </c:dLbls>
          <c:cat>
            <c:strRef>
              <c:f>Sheet1!$A$2:$A$6</c:f>
              <c:strCache>
                <c:ptCount val="2"/>
                <c:pt idx="0">
                  <c:v>Fall 2013</c:v>
                </c:pt>
                <c:pt idx="1">
                  <c:v>Fall 2014</c:v>
                </c:pt>
              </c:strCache>
            </c:strRef>
          </c:cat>
          <c:val>
            <c:numRef>
              <c:f>Sheet1!$C$2:$C$6</c:f>
              <c:numCache>
                <c:formatCode>0.0%</c:formatCode>
                <c:ptCount val="2"/>
                <c:pt idx="0">
                  <c:v>0.22600000000000001</c:v>
                </c:pt>
                <c:pt idx="1">
                  <c:v>2.4E-2</c:v>
                </c:pt>
              </c:numCache>
            </c:numRef>
          </c:val>
        </c:ser>
        <c:ser>
          <c:idx val="2"/>
          <c:order val="2"/>
          <c:tx>
            <c:strRef>
              <c:f>Sheet1!$D$1</c:f>
              <c:strCache>
                <c:ptCount val="1"/>
                <c:pt idx="0">
                  <c:v>Fixed Mindset</c:v>
                </c:pt>
              </c:strCache>
            </c:strRef>
          </c:tx>
          <c:spPr>
            <a:solidFill>
              <a:srgbClr val="FF6600"/>
            </a:solidFill>
          </c:spPr>
          <c:invertIfNegative val="0"/>
          <c:dLbls>
            <c:dLbl>
              <c:idx val="0"/>
              <c:layout>
                <c:manualLayout>
                  <c:x val="9.1991144705450868E-3"/>
                  <c:y val="7.6970397943361638E-3"/>
                </c:manualLayout>
              </c:layout>
              <c:showLegendKey val="0"/>
              <c:showVal val="1"/>
              <c:showCatName val="0"/>
              <c:showSerName val="0"/>
              <c:showPercent val="0"/>
              <c:showBubbleSize val="0"/>
            </c:dLbl>
            <c:dLbl>
              <c:idx val="1"/>
              <c:layout>
                <c:manualLayout>
                  <c:x val="4.5995572352725434E-3"/>
                  <c:y val="5.1314945477870426E-3"/>
                </c:manualLayout>
              </c:layout>
              <c:showLegendKey val="0"/>
              <c:showVal val="1"/>
              <c:showCatName val="0"/>
              <c:showSerName val="0"/>
              <c:showPercent val="0"/>
              <c:showBubbleSize val="0"/>
            </c:dLbl>
            <c:dLbl>
              <c:idx val="2"/>
              <c:layout>
                <c:manualLayout>
                  <c:x val="1.533185745090848E-2"/>
                  <c:y val="5.1314945477870426E-3"/>
                </c:manualLayout>
              </c:layout>
              <c:showLegendKey val="0"/>
              <c:showVal val="1"/>
              <c:showCatName val="0"/>
              <c:showSerName val="0"/>
              <c:showPercent val="0"/>
              <c:showBubbleSize val="0"/>
            </c:dLbl>
            <c:txPr>
              <a:bodyPr/>
              <a:lstStyle/>
              <a:p>
                <a:pPr>
                  <a:defRPr sz="1600" b="1"/>
                </a:pPr>
                <a:endParaRPr lang="en-US"/>
              </a:p>
            </c:txPr>
            <c:showLegendKey val="0"/>
            <c:showVal val="1"/>
            <c:showCatName val="0"/>
            <c:showSerName val="0"/>
            <c:showPercent val="0"/>
            <c:showBubbleSize val="0"/>
            <c:showLeaderLines val="0"/>
          </c:dLbls>
          <c:cat>
            <c:strRef>
              <c:f>Sheet1!$A$2:$A$6</c:f>
              <c:strCache>
                <c:ptCount val="2"/>
                <c:pt idx="0">
                  <c:v>Fall 2013</c:v>
                </c:pt>
                <c:pt idx="1">
                  <c:v>Fall 2014</c:v>
                </c:pt>
              </c:strCache>
            </c:strRef>
          </c:cat>
          <c:val>
            <c:numRef>
              <c:f>Sheet1!$D$2:$D$6</c:f>
              <c:numCache>
                <c:formatCode>0.0%</c:formatCode>
                <c:ptCount val="2"/>
                <c:pt idx="0">
                  <c:v>6.8000000000000005E-2</c:v>
                </c:pt>
                <c:pt idx="1">
                  <c:v>2.1999999999999999E-2</c:v>
                </c:pt>
              </c:numCache>
            </c:numRef>
          </c:val>
        </c:ser>
        <c:dLbls>
          <c:showLegendKey val="0"/>
          <c:showVal val="0"/>
          <c:showCatName val="0"/>
          <c:showSerName val="0"/>
          <c:showPercent val="0"/>
          <c:showBubbleSize val="0"/>
        </c:dLbls>
        <c:gapWidth val="150"/>
        <c:axId val="147961344"/>
        <c:axId val="147962880"/>
      </c:barChart>
      <c:catAx>
        <c:axId val="147961344"/>
        <c:scaling>
          <c:orientation val="minMax"/>
        </c:scaling>
        <c:delete val="0"/>
        <c:axPos val="b"/>
        <c:majorTickMark val="out"/>
        <c:minorTickMark val="none"/>
        <c:tickLblPos val="nextTo"/>
        <c:txPr>
          <a:bodyPr/>
          <a:lstStyle/>
          <a:p>
            <a:pPr>
              <a:defRPr b="1"/>
            </a:pPr>
            <a:endParaRPr lang="en-US"/>
          </a:p>
        </c:txPr>
        <c:crossAx val="147962880"/>
        <c:crosses val="autoZero"/>
        <c:auto val="1"/>
        <c:lblAlgn val="ctr"/>
        <c:lblOffset val="100"/>
        <c:noMultiLvlLbl val="0"/>
      </c:catAx>
      <c:valAx>
        <c:axId val="147962880"/>
        <c:scaling>
          <c:orientation val="minMax"/>
          <c:max val="0.8"/>
          <c:min val="0"/>
        </c:scaling>
        <c:delete val="0"/>
        <c:axPos val="l"/>
        <c:majorGridlines/>
        <c:numFmt formatCode="0.0%" sourceLinked="1"/>
        <c:majorTickMark val="out"/>
        <c:minorTickMark val="none"/>
        <c:tickLblPos val="nextTo"/>
        <c:crossAx val="147961344"/>
        <c:crosses val="autoZero"/>
        <c:crossBetween val="between"/>
      </c:valAx>
    </c:plotArea>
    <c:legend>
      <c:legendPos val="b"/>
      <c:overlay val="0"/>
      <c:txPr>
        <a:bodyPr/>
        <a:lstStyle/>
        <a:p>
          <a:pPr>
            <a:defRPr sz="20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857405757969608"/>
          <c:y val="3.3322592212856009E-2"/>
          <c:w val="0.87302771347921371"/>
          <c:h val="0.76379750799270685"/>
        </c:manualLayout>
      </c:layout>
      <c:barChart>
        <c:barDir val="col"/>
        <c:grouping val="clustered"/>
        <c:varyColors val="0"/>
        <c:ser>
          <c:idx val="0"/>
          <c:order val="0"/>
          <c:tx>
            <c:strRef>
              <c:f>Sheet1!$B$1</c:f>
              <c:strCache>
                <c:ptCount val="1"/>
                <c:pt idx="0">
                  <c:v>High Hope</c:v>
                </c:pt>
              </c:strCache>
            </c:strRef>
          </c:tx>
          <c:invertIfNegative val="0"/>
          <c:dLbls>
            <c:dLbl>
              <c:idx val="1"/>
              <c:layout>
                <c:manualLayout>
                  <c:x val="4.5995572352725998E-3"/>
                  <c:y val="-5.1314945477870461E-3"/>
                </c:manualLayout>
              </c:layout>
              <c:showLegendKey val="0"/>
              <c:showVal val="1"/>
              <c:showCatName val="0"/>
              <c:showSerName val="0"/>
              <c:showPercent val="0"/>
              <c:showBubbleSize val="0"/>
            </c:dLbl>
            <c:dLbl>
              <c:idx val="2"/>
              <c:layout>
                <c:manualLayout>
                  <c:x val="6.1327429803633912E-3"/>
                  <c:y val="1.5394483643361129E-2"/>
                </c:manualLayout>
              </c:layout>
              <c:showLegendKey val="0"/>
              <c:showVal val="1"/>
              <c:showCatName val="0"/>
              <c:showSerName val="0"/>
              <c:showPercent val="0"/>
              <c:showBubbleSize val="0"/>
            </c:dLbl>
            <c:txPr>
              <a:bodyPr/>
              <a:lstStyle/>
              <a:p>
                <a:pPr>
                  <a:defRPr sz="1600" b="1"/>
                </a:pPr>
                <a:endParaRPr lang="en-US"/>
              </a:p>
            </c:txPr>
            <c:showLegendKey val="0"/>
            <c:showVal val="1"/>
            <c:showCatName val="0"/>
            <c:showSerName val="0"/>
            <c:showPercent val="0"/>
            <c:showBubbleSize val="0"/>
            <c:showLeaderLines val="0"/>
          </c:dLbls>
          <c:cat>
            <c:strRef>
              <c:f>Sheet1!$A$2:$A$6</c:f>
              <c:strCache>
                <c:ptCount val="3"/>
                <c:pt idx="0">
                  <c:v>Fall 2013</c:v>
                </c:pt>
                <c:pt idx="1">
                  <c:v>Fall 2014</c:v>
                </c:pt>
                <c:pt idx="2">
                  <c:v>Fall 2015</c:v>
                </c:pt>
              </c:strCache>
            </c:strRef>
          </c:cat>
          <c:val>
            <c:numRef>
              <c:f>Sheet1!$B$2:$B$6</c:f>
              <c:numCache>
                <c:formatCode>0.0%</c:formatCode>
                <c:ptCount val="3"/>
                <c:pt idx="0">
                  <c:v>0.71299999999999997</c:v>
                </c:pt>
                <c:pt idx="1">
                  <c:v>0.72599999999999998</c:v>
                </c:pt>
                <c:pt idx="2">
                  <c:v>0.71799999999999997</c:v>
                </c:pt>
              </c:numCache>
            </c:numRef>
          </c:val>
        </c:ser>
        <c:ser>
          <c:idx val="1"/>
          <c:order val="1"/>
          <c:tx>
            <c:strRef>
              <c:f>Sheet1!$C$1</c:f>
              <c:strCache>
                <c:ptCount val="1"/>
                <c:pt idx="0">
                  <c:v>Average Hope</c:v>
                </c:pt>
              </c:strCache>
            </c:strRef>
          </c:tx>
          <c:spPr>
            <a:solidFill>
              <a:schemeClr val="tx2"/>
            </a:solidFill>
          </c:spPr>
          <c:invertIfNegative val="0"/>
          <c:dLbls>
            <c:dLbl>
              <c:idx val="0"/>
              <c:layout>
                <c:manualLayout>
                  <c:x val="1.0732300215635935E-2"/>
                  <c:y val="0"/>
                </c:manualLayout>
              </c:layout>
              <c:showLegendKey val="0"/>
              <c:showVal val="1"/>
              <c:showCatName val="0"/>
              <c:showSerName val="0"/>
              <c:showPercent val="0"/>
              <c:showBubbleSize val="0"/>
            </c:dLbl>
            <c:dLbl>
              <c:idx val="1"/>
              <c:layout>
                <c:manualLayout>
                  <c:x val="4.5995572352725434E-3"/>
                  <c:y val="2.5657472738934979E-3"/>
                </c:manualLayout>
              </c:layout>
              <c:showLegendKey val="0"/>
              <c:showVal val="1"/>
              <c:showCatName val="0"/>
              <c:showSerName val="0"/>
              <c:showPercent val="0"/>
              <c:showBubbleSize val="0"/>
            </c:dLbl>
            <c:txPr>
              <a:bodyPr/>
              <a:lstStyle/>
              <a:p>
                <a:pPr>
                  <a:defRPr sz="1600" b="1"/>
                </a:pPr>
                <a:endParaRPr lang="en-US"/>
              </a:p>
            </c:txPr>
            <c:showLegendKey val="0"/>
            <c:showVal val="1"/>
            <c:showCatName val="0"/>
            <c:showSerName val="0"/>
            <c:showPercent val="0"/>
            <c:showBubbleSize val="0"/>
            <c:showLeaderLines val="0"/>
          </c:dLbls>
          <c:cat>
            <c:strRef>
              <c:f>Sheet1!$A$2:$A$6</c:f>
              <c:strCache>
                <c:ptCount val="3"/>
                <c:pt idx="0">
                  <c:v>Fall 2013</c:v>
                </c:pt>
                <c:pt idx="1">
                  <c:v>Fall 2014</c:v>
                </c:pt>
                <c:pt idx="2">
                  <c:v>Fall 2015</c:v>
                </c:pt>
              </c:strCache>
            </c:strRef>
          </c:cat>
          <c:val>
            <c:numRef>
              <c:f>Sheet1!$C$2:$C$6</c:f>
              <c:numCache>
                <c:formatCode>0.0%</c:formatCode>
                <c:ptCount val="3"/>
                <c:pt idx="0">
                  <c:v>0.67500000000000004</c:v>
                </c:pt>
                <c:pt idx="1">
                  <c:v>0.68</c:v>
                </c:pt>
                <c:pt idx="2">
                  <c:v>0.621</c:v>
                </c:pt>
              </c:numCache>
            </c:numRef>
          </c:val>
        </c:ser>
        <c:ser>
          <c:idx val="2"/>
          <c:order val="2"/>
          <c:tx>
            <c:strRef>
              <c:f>Sheet1!$D$1</c:f>
              <c:strCache>
                <c:ptCount val="1"/>
                <c:pt idx="0">
                  <c:v>Low Hope</c:v>
                </c:pt>
              </c:strCache>
            </c:strRef>
          </c:tx>
          <c:spPr>
            <a:solidFill>
              <a:srgbClr val="FF6600"/>
            </a:solidFill>
          </c:spPr>
          <c:invertIfNegative val="0"/>
          <c:dLbls>
            <c:dLbl>
              <c:idx val="0"/>
              <c:layout>
                <c:manualLayout>
                  <c:x val="9.1991144705450868E-3"/>
                  <c:y val="7.6970397943361638E-3"/>
                </c:manualLayout>
              </c:layout>
              <c:showLegendKey val="0"/>
              <c:showVal val="1"/>
              <c:showCatName val="0"/>
              <c:showSerName val="0"/>
              <c:showPercent val="0"/>
              <c:showBubbleSize val="0"/>
            </c:dLbl>
            <c:dLbl>
              <c:idx val="1"/>
              <c:layout>
                <c:manualLayout>
                  <c:x val="4.5995572352725434E-3"/>
                  <c:y val="5.1314945477870426E-3"/>
                </c:manualLayout>
              </c:layout>
              <c:showLegendKey val="0"/>
              <c:showVal val="1"/>
              <c:showCatName val="0"/>
              <c:showSerName val="0"/>
              <c:showPercent val="0"/>
              <c:showBubbleSize val="0"/>
            </c:dLbl>
            <c:dLbl>
              <c:idx val="2"/>
              <c:layout>
                <c:manualLayout>
                  <c:x val="1.533185745090848E-2"/>
                  <c:y val="5.1314945477870426E-3"/>
                </c:manualLayout>
              </c:layout>
              <c:showLegendKey val="0"/>
              <c:showVal val="1"/>
              <c:showCatName val="0"/>
              <c:showSerName val="0"/>
              <c:showPercent val="0"/>
              <c:showBubbleSize val="0"/>
            </c:dLbl>
            <c:txPr>
              <a:bodyPr/>
              <a:lstStyle/>
              <a:p>
                <a:pPr>
                  <a:defRPr sz="1600" b="1"/>
                </a:pPr>
                <a:endParaRPr lang="en-US"/>
              </a:p>
            </c:txPr>
            <c:showLegendKey val="0"/>
            <c:showVal val="1"/>
            <c:showCatName val="0"/>
            <c:showSerName val="0"/>
            <c:showPercent val="0"/>
            <c:showBubbleSize val="0"/>
            <c:showLeaderLines val="0"/>
          </c:dLbls>
          <c:cat>
            <c:strRef>
              <c:f>Sheet1!$A$2:$A$6</c:f>
              <c:strCache>
                <c:ptCount val="3"/>
                <c:pt idx="0">
                  <c:v>Fall 2013</c:v>
                </c:pt>
                <c:pt idx="1">
                  <c:v>Fall 2014</c:v>
                </c:pt>
                <c:pt idx="2">
                  <c:v>Fall 2015</c:v>
                </c:pt>
              </c:strCache>
            </c:strRef>
          </c:cat>
          <c:val>
            <c:numRef>
              <c:f>Sheet1!$D$2:$D$6</c:f>
              <c:numCache>
                <c:formatCode>0.0%</c:formatCode>
                <c:ptCount val="3"/>
                <c:pt idx="0">
                  <c:v>0.63700000000000001</c:v>
                </c:pt>
                <c:pt idx="1">
                  <c:v>0.628</c:v>
                </c:pt>
                <c:pt idx="2">
                  <c:v>0.61499999999999999</c:v>
                </c:pt>
              </c:numCache>
            </c:numRef>
          </c:val>
        </c:ser>
        <c:dLbls>
          <c:showLegendKey val="0"/>
          <c:showVal val="0"/>
          <c:showCatName val="0"/>
          <c:showSerName val="0"/>
          <c:showPercent val="0"/>
          <c:showBubbleSize val="0"/>
        </c:dLbls>
        <c:gapWidth val="150"/>
        <c:axId val="142642176"/>
        <c:axId val="142660352"/>
      </c:barChart>
      <c:catAx>
        <c:axId val="142642176"/>
        <c:scaling>
          <c:orientation val="minMax"/>
        </c:scaling>
        <c:delete val="0"/>
        <c:axPos val="b"/>
        <c:majorTickMark val="out"/>
        <c:minorTickMark val="none"/>
        <c:tickLblPos val="nextTo"/>
        <c:txPr>
          <a:bodyPr/>
          <a:lstStyle/>
          <a:p>
            <a:pPr>
              <a:defRPr b="1"/>
            </a:pPr>
            <a:endParaRPr lang="en-US"/>
          </a:p>
        </c:txPr>
        <c:crossAx val="142660352"/>
        <c:crosses val="autoZero"/>
        <c:auto val="1"/>
        <c:lblAlgn val="ctr"/>
        <c:lblOffset val="100"/>
        <c:noMultiLvlLbl val="0"/>
      </c:catAx>
      <c:valAx>
        <c:axId val="142660352"/>
        <c:scaling>
          <c:orientation val="minMax"/>
          <c:min val="0"/>
        </c:scaling>
        <c:delete val="0"/>
        <c:axPos val="l"/>
        <c:majorGridlines/>
        <c:numFmt formatCode="0.0%" sourceLinked="1"/>
        <c:majorTickMark val="out"/>
        <c:minorTickMark val="none"/>
        <c:tickLblPos val="nextTo"/>
        <c:crossAx val="142642176"/>
        <c:crosses val="autoZero"/>
        <c:crossBetween val="between"/>
      </c:valAx>
    </c:plotArea>
    <c:legend>
      <c:legendPos val="b"/>
      <c:layout/>
      <c:overlay val="0"/>
      <c:txPr>
        <a:bodyPr/>
        <a:lstStyle/>
        <a:p>
          <a:pPr>
            <a:defRPr sz="20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High Hope</c:v>
                </c:pt>
              </c:strCache>
            </c:strRef>
          </c:tx>
          <c:invertIfNegative val="0"/>
          <c:dLbls>
            <c:txPr>
              <a:bodyPr/>
              <a:lstStyle/>
              <a:p>
                <a:pPr>
                  <a:defRPr sz="1600" b="1"/>
                </a:pPr>
                <a:endParaRPr lang="en-US"/>
              </a:p>
            </c:txPr>
            <c:showLegendKey val="0"/>
            <c:showVal val="1"/>
            <c:showCatName val="0"/>
            <c:showSerName val="0"/>
            <c:showPercent val="0"/>
            <c:showBubbleSize val="0"/>
            <c:showLeaderLines val="0"/>
          </c:dLbls>
          <c:cat>
            <c:strRef>
              <c:f>Sheet1!$A$2:$A$4</c:f>
              <c:strCache>
                <c:ptCount val="3"/>
                <c:pt idx="0">
                  <c:v>Fall 2012</c:v>
                </c:pt>
                <c:pt idx="1">
                  <c:v>Fall 2013</c:v>
                </c:pt>
                <c:pt idx="2">
                  <c:v>Fall 2014</c:v>
                </c:pt>
              </c:strCache>
            </c:strRef>
          </c:cat>
          <c:val>
            <c:numRef>
              <c:f>Sheet1!$B$2:$B$4</c:f>
              <c:numCache>
                <c:formatCode>0.0%</c:formatCode>
                <c:ptCount val="3"/>
                <c:pt idx="0">
                  <c:v>0.69899999999999995</c:v>
                </c:pt>
                <c:pt idx="1">
                  <c:v>0.68</c:v>
                </c:pt>
                <c:pt idx="2">
                  <c:v>0.67900000000000005</c:v>
                </c:pt>
              </c:numCache>
            </c:numRef>
          </c:val>
        </c:ser>
        <c:ser>
          <c:idx val="1"/>
          <c:order val="1"/>
          <c:tx>
            <c:strRef>
              <c:f>Sheet1!$C$1</c:f>
              <c:strCache>
                <c:ptCount val="1"/>
                <c:pt idx="0">
                  <c:v>Average Hope</c:v>
                </c:pt>
              </c:strCache>
            </c:strRef>
          </c:tx>
          <c:spPr>
            <a:solidFill>
              <a:schemeClr val="tx2"/>
            </a:solidFill>
          </c:spPr>
          <c:invertIfNegative val="0"/>
          <c:dLbls>
            <c:dLbl>
              <c:idx val="0"/>
              <c:layout>
                <c:manualLayout>
                  <c:x val="9.1991144705450868E-3"/>
                  <c:y val="5.1314945477870426E-3"/>
                </c:manualLayout>
              </c:layout>
              <c:showLegendKey val="0"/>
              <c:showVal val="1"/>
              <c:showCatName val="0"/>
              <c:showSerName val="0"/>
              <c:showPercent val="0"/>
              <c:showBubbleSize val="0"/>
            </c:dLbl>
            <c:dLbl>
              <c:idx val="1"/>
              <c:layout>
                <c:manualLayout>
                  <c:x val="4.5995572352725434E-3"/>
                  <c:y val="2.5657472738935213E-3"/>
                </c:manualLayout>
              </c:layout>
              <c:showLegendKey val="0"/>
              <c:showVal val="1"/>
              <c:showCatName val="0"/>
              <c:showSerName val="0"/>
              <c:showPercent val="0"/>
              <c:showBubbleSize val="0"/>
            </c:dLbl>
            <c:dLbl>
              <c:idx val="2"/>
              <c:layout>
                <c:manualLayout>
                  <c:x val="6.1327429803633912E-3"/>
                  <c:y val="0"/>
                </c:manualLayout>
              </c:layout>
              <c:showLegendKey val="0"/>
              <c:showVal val="1"/>
              <c:showCatName val="0"/>
              <c:showSerName val="0"/>
              <c:showPercent val="0"/>
              <c:showBubbleSize val="0"/>
            </c:dLbl>
            <c:txPr>
              <a:bodyPr/>
              <a:lstStyle/>
              <a:p>
                <a:pPr>
                  <a:defRPr sz="1600" b="1"/>
                </a:pPr>
                <a:endParaRPr lang="en-US"/>
              </a:p>
            </c:txPr>
            <c:showLegendKey val="0"/>
            <c:showVal val="1"/>
            <c:showCatName val="0"/>
            <c:showSerName val="0"/>
            <c:showPercent val="0"/>
            <c:showBubbleSize val="0"/>
            <c:showLeaderLines val="0"/>
          </c:dLbls>
          <c:cat>
            <c:strRef>
              <c:f>Sheet1!$A$2:$A$4</c:f>
              <c:strCache>
                <c:ptCount val="3"/>
                <c:pt idx="0">
                  <c:v>Fall 2012</c:v>
                </c:pt>
                <c:pt idx="1">
                  <c:v>Fall 2013</c:v>
                </c:pt>
                <c:pt idx="2">
                  <c:v>Fall 2014</c:v>
                </c:pt>
              </c:strCache>
            </c:strRef>
          </c:cat>
          <c:val>
            <c:numRef>
              <c:f>Sheet1!$C$2:$C$4</c:f>
              <c:numCache>
                <c:formatCode>0.0%</c:formatCode>
                <c:ptCount val="3"/>
                <c:pt idx="0">
                  <c:v>0.60399999999999998</c:v>
                </c:pt>
                <c:pt idx="1">
                  <c:v>0.6</c:v>
                </c:pt>
                <c:pt idx="2">
                  <c:v>0.59799999999999998</c:v>
                </c:pt>
              </c:numCache>
            </c:numRef>
          </c:val>
        </c:ser>
        <c:ser>
          <c:idx val="2"/>
          <c:order val="2"/>
          <c:tx>
            <c:strRef>
              <c:f>Sheet1!$D$1</c:f>
              <c:strCache>
                <c:ptCount val="1"/>
                <c:pt idx="0">
                  <c:v>Low Hope</c:v>
                </c:pt>
              </c:strCache>
            </c:strRef>
          </c:tx>
          <c:spPr>
            <a:solidFill>
              <a:srgbClr val="FF6600"/>
            </a:solidFill>
          </c:spPr>
          <c:invertIfNegative val="0"/>
          <c:dLbls>
            <c:dLbl>
              <c:idx val="0"/>
              <c:layout>
                <c:manualLayout>
                  <c:x val="1.6865043195999328E-2"/>
                  <c:y val="-2.5657472738935213E-3"/>
                </c:manualLayout>
              </c:layout>
              <c:showLegendKey val="0"/>
              <c:showVal val="1"/>
              <c:showCatName val="0"/>
              <c:showSerName val="0"/>
              <c:showPercent val="0"/>
              <c:showBubbleSize val="0"/>
            </c:dLbl>
            <c:dLbl>
              <c:idx val="1"/>
              <c:layout>
                <c:manualLayout>
                  <c:x val="1.0732300215635935E-2"/>
                  <c:y val="0"/>
                </c:manualLayout>
              </c:layout>
              <c:showLegendKey val="0"/>
              <c:showVal val="1"/>
              <c:showCatName val="0"/>
              <c:showSerName val="0"/>
              <c:showPercent val="0"/>
              <c:showBubbleSize val="0"/>
            </c:dLbl>
            <c:dLbl>
              <c:idx val="2"/>
              <c:layout>
                <c:manualLayout>
                  <c:x val="4.5995572352724315E-3"/>
                  <c:y val="2.5657472738935213E-3"/>
                </c:manualLayout>
              </c:layout>
              <c:showLegendKey val="0"/>
              <c:showVal val="1"/>
              <c:showCatName val="0"/>
              <c:showSerName val="0"/>
              <c:showPercent val="0"/>
              <c:showBubbleSize val="0"/>
            </c:dLbl>
            <c:txPr>
              <a:bodyPr/>
              <a:lstStyle/>
              <a:p>
                <a:pPr>
                  <a:defRPr sz="1600" b="1"/>
                </a:pPr>
                <a:endParaRPr lang="en-US"/>
              </a:p>
            </c:txPr>
            <c:showLegendKey val="0"/>
            <c:showVal val="1"/>
            <c:showCatName val="0"/>
            <c:showSerName val="0"/>
            <c:showPercent val="0"/>
            <c:showBubbleSize val="0"/>
            <c:showLeaderLines val="0"/>
          </c:dLbls>
          <c:cat>
            <c:strRef>
              <c:f>Sheet1!$A$2:$A$4</c:f>
              <c:strCache>
                <c:ptCount val="3"/>
                <c:pt idx="0">
                  <c:v>Fall 2012</c:v>
                </c:pt>
                <c:pt idx="1">
                  <c:v>Fall 2013</c:v>
                </c:pt>
                <c:pt idx="2">
                  <c:v>Fall 2014</c:v>
                </c:pt>
              </c:strCache>
            </c:strRef>
          </c:cat>
          <c:val>
            <c:numRef>
              <c:f>Sheet1!$D$2:$D$4</c:f>
              <c:numCache>
                <c:formatCode>0.0%</c:formatCode>
                <c:ptCount val="3"/>
                <c:pt idx="0">
                  <c:v>0.57599999999999996</c:v>
                </c:pt>
                <c:pt idx="1">
                  <c:v>0.56399999999999995</c:v>
                </c:pt>
                <c:pt idx="2">
                  <c:v>0.56799999999999995</c:v>
                </c:pt>
              </c:numCache>
            </c:numRef>
          </c:val>
        </c:ser>
        <c:dLbls>
          <c:showLegendKey val="0"/>
          <c:showVal val="0"/>
          <c:showCatName val="0"/>
          <c:showSerName val="0"/>
          <c:showPercent val="0"/>
          <c:showBubbleSize val="0"/>
        </c:dLbls>
        <c:gapWidth val="150"/>
        <c:axId val="162743808"/>
        <c:axId val="162745344"/>
      </c:barChart>
      <c:catAx>
        <c:axId val="162743808"/>
        <c:scaling>
          <c:orientation val="minMax"/>
        </c:scaling>
        <c:delete val="0"/>
        <c:axPos val="b"/>
        <c:majorTickMark val="out"/>
        <c:minorTickMark val="none"/>
        <c:tickLblPos val="nextTo"/>
        <c:txPr>
          <a:bodyPr/>
          <a:lstStyle/>
          <a:p>
            <a:pPr>
              <a:defRPr b="1"/>
            </a:pPr>
            <a:endParaRPr lang="en-US"/>
          </a:p>
        </c:txPr>
        <c:crossAx val="162745344"/>
        <c:crosses val="autoZero"/>
        <c:auto val="1"/>
        <c:lblAlgn val="ctr"/>
        <c:lblOffset val="100"/>
        <c:noMultiLvlLbl val="0"/>
      </c:catAx>
      <c:valAx>
        <c:axId val="162745344"/>
        <c:scaling>
          <c:orientation val="minMax"/>
        </c:scaling>
        <c:delete val="0"/>
        <c:axPos val="l"/>
        <c:majorGridlines/>
        <c:numFmt formatCode="0.0%" sourceLinked="1"/>
        <c:majorTickMark val="out"/>
        <c:minorTickMark val="none"/>
        <c:tickLblPos val="nextTo"/>
        <c:crossAx val="162743808"/>
        <c:crosses val="autoZero"/>
        <c:crossBetween val="between"/>
      </c:valAx>
    </c:plotArea>
    <c:legend>
      <c:legendPos val="b"/>
      <c:layout/>
      <c:overlay val="0"/>
      <c:txPr>
        <a:bodyPr/>
        <a:lstStyle/>
        <a:p>
          <a:pPr>
            <a:defRPr sz="20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High Hope</c:v>
                </c:pt>
              </c:strCache>
            </c:strRef>
          </c:tx>
          <c:invertIfNegative val="0"/>
          <c:dLbls>
            <c:txPr>
              <a:bodyPr/>
              <a:lstStyle/>
              <a:p>
                <a:pPr>
                  <a:defRPr sz="1600" b="1"/>
                </a:pPr>
                <a:endParaRPr lang="en-US"/>
              </a:p>
            </c:txPr>
            <c:showLegendKey val="0"/>
            <c:showVal val="1"/>
            <c:showCatName val="0"/>
            <c:showSerName val="0"/>
            <c:showPercent val="0"/>
            <c:showBubbleSize val="0"/>
            <c:showLeaderLines val="0"/>
          </c:dLbls>
          <c:cat>
            <c:strRef>
              <c:f>Sheet1!$A$2:$A$4</c:f>
              <c:strCache>
                <c:ptCount val="3"/>
                <c:pt idx="0">
                  <c:v>Fall 2011</c:v>
                </c:pt>
                <c:pt idx="1">
                  <c:v>Fall 2012</c:v>
                </c:pt>
                <c:pt idx="2">
                  <c:v>Fall 2013</c:v>
                </c:pt>
              </c:strCache>
            </c:strRef>
          </c:cat>
          <c:val>
            <c:numRef>
              <c:f>Sheet1!$B$2:$B$4</c:f>
              <c:numCache>
                <c:formatCode>0.0%</c:formatCode>
                <c:ptCount val="3"/>
                <c:pt idx="0">
                  <c:v>0.41699999999999998</c:v>
                </c:pt>
                <c:pt idx="1">
                  <c:v>0.38700000000000001</c:v>
                </c:pt>
                <c:pt idx="2">
                  <c:v>0.36499999999999999</c:v>
                </c:pt>
              </c:numCache>
            </c:numRef>
          </c:val>
        </c:ser>
        <c:ser>
          <c:idx val="1"/>
          <c:order val="1"/>
          <c:tx>
            <c:strRef>
              <c:f>Sheet1!$C$1</c:f>
              <c:strCache>
                <c:ptCount val="1"/>
                <c:pt idx="0">
                  <c:v>Average Hope</c:v>
                </c:pt>
              </c:strCache>
            </c:strRef>
          </c:tx>
          <c:spPr>
            <a:solidFill>
              <a:schemeClr val="tx2"/>
            </a:solidFill>
          </c:spPr>
          <c:invertIfNegative val="0"/>
          <c:dLbls>
            <c:dLbl>
              <c:idx val="0"/>
              <c:layout>
                <c:manualLayout>
                  <c:x val="9.1991144705450868E-3"/>
                  <c:y val="5.1314945477870426E-3"/>
                </c:manualLayout>
              </c:layout>
              <c:showLegendKey val="0"/>
              <c:showVal val="1"/>
              <c:showCatName val="0"/>
              <c:showSerName val="0"/>
              <c:showPercent val="0"/>
              <c:showBubbleSize val="0"/>
            </c:dLbl>
            <c:dLbl>
              <c:idx val="1"/>
              <c:layout>
                <c:manualLayout>
                  <c:x val="4.5995572352725434E-3"/>
                  <c:y val="2.5657472738935213E-3"/>
                </c:manualLayout>
              </c:layout>
              <c:showLegendKey val="0"/>
              <c:showVal val="1"/>
              <c:showCatName val="0"/>
              <c:showSerName val="0"/>
              <c:showPercent val="0"/>
              <c:showBubbleSize val="0"/>
            </c:dLbl>
            <c:dLbl>
              <c:idx val="2"/>
              <c:layout>
                <c:manualLayout>
                  <c:x val="6.1327429803633912E-3"/>
                  <c:y val="0"/>
                </c:manualLayout>
              </c:layout>
              <c:showLegendKey val="0"/>
              <c:showVal val="1"/>
              <c:showCatName val="0"/>
              <c:showSerName val="0"/>
              <c:showPercent val="0"/>
              <c:showBubbleSize val="0"/>
            </c:dLbl>
            <c:txPr>
              <a:bodyPr/>
              <a:lstStyle/>
              <a:p>
                <a:pPr>
                  <a:defRPr sz="1600" b="1"/>
                </a:pPr>
                <a:endParaRPr lang="en-US"/>
              </a:p>
            </c:txPr>
            <c:showLegendKey val="0"/>
            <c:showVal val="1"/>
            <c:showCatName val="0"/>
            <c:showSerName val="0"/>
            <c:showPercent val="0"/>
            <c:showBubbleSize val="0"/>
            <c:showLeaderLines val="0"/>
          </c:dLbls>
          <c:cat>
            <c:strRef>
              <c:f>Sheet1!$A$2:$A$4</c:f>
              <c:strCache>
                <c:ptCount val="3"/>
                <c:pt idx="0">
                  <c:v>Fall 2011</c:v>
                </c:pt>
                <c:pt idx="1">
                  <c:v>Fall 2012</c:v>
                </c:pt>
                <c:pt idx="2">
                  <c:v>Fall 2013</c:v>
                </c:pt>
              </c:strCache>
            </c:strRef>
          </c:cat>
          <c:val>
            <c:numRef>
              <c:f>Sheet1!$C$2:$C$4</c:f>
              <c:numCache>
                <c:formatCode>0.0%</c:formatCode>
                <c:ptCount val="3"/>
                <c:pt idx="0">
                  <c:v>0.3</c:v>
                </c:pt>
                <c:pt idx="1">
                  <c:v>0.29399999999999998</c:v>
                </c:pt>
                <c:pt idx="2">
                  <c:v>0.26</c:v>
                </c:pt>
              </c:numCache>
            </c:numRef>
          </c:val>
        </c:ser>
        <c:ser>
          <c:idx val="2"/>
          <c:order val="2"/>
          <c:tx>
            <c:strRef>
              <c:f>Sheet1!$D$1</c:f>
              <c:strCache>
                <c:ptCount val="1"/>
                <c:pt idx="0">
                  <c:v>Low Hope</c:v>
                </c:pt>
              </c:strCache>
            </c:strRef>
          </c:tx>
          <c:spPr>
            <a:solidFill>
              <a:srgbClr val="FF6600"/>
            </a:solidFill>
          </c:spPr>
          <c:invertIfNegative val="0"/>
          <c:dLbls>
            <c:dLbl>
              <c:idx val="0"/>
              <c:layout>
                <c:manualLayout>
                  <c:x val="7.6659287254542399E-3"/>
                  <c:y val="-2.5657472738935213E-3"/>
                </c:manualLayout>
              </c:layout>
              <c:showLegendKey val="0"/>
              <c:showVal val="1"/>
              <c:showCatName val="0"/>
              <c:showSerName val="0"/>
              <c:showPercent val="0"/>
              <c:showBubbleSize val="0"/>
            </c:dLbl>
            <c:dLbl>
              <c:idx val="1"/>
              <c:layout>
                <c:manualLayout>
                  <c:x val="1.0732300215635935E-2"/>
                  <c:y val="0"/>
                </c:manualLayout>
              </c:layout>
              <c:showLegendKey val="0"/>
              <c:showVal val="1"/>
              <c:showCatName val="0"/>
              <c:showSerName val="0"/>
              <c:showPercent val="0"/>
              <c:showBubbleSize val="0"/>
            </c:dLbl>
            <c:dLbl>
              <c:idx val="2"/>
              <c:layout>
                <c:manualLayout>
                  <c:x val="4.5995572352724315E-3"/>
                  <c:y val="2.5657472738935213E-3"/>
                </c:manualLayout>
              </c:layout>
              <c:showLegendKey val="0"/>
              <c:showVal val="1"/>
              <c:showCatName val="0"/>
              <c:showSerName val="0"/>
              <c:showPercent val="0"/>
              <c:showBubbleSize val="0"/>
            </c:dLbl>
            <c:txPr>
              <a:bodyPr/>
              <a:lstStyle/>
              <a:p>
                <a:pPr>
                  <a:defRPr sz="1600" b="1"/>
                </a:pPr>
                <a:endParaRPr lang="en-US"/>
              </a:p>
            </c:txPr>
            <c:showLegendKey val="0"/>
            <c:showVal val="1"/>
            <c:showCatName val="0"/>
            <c:showSerName val="0"/>
            <c:showPercent val="0"/>
            <c:showBubbleSize val="0"/>
            <c:showLeaderLines val="0"/>
          </c:dLbls>
          <c:cat>
            <c:strRef>
              <c:f>Sheet1!$A$2:$A$4</c:f>
              <c:strCache>
                <c:ptCount val="3"/>
                <c:pt idx="0">
                  <c:v>Fall 2011</c:v>
                </c:pt>
                <c:pt idx="1">
                  <c:v>Fall 2012</c:v>
                </c:pt>
                <c:pt idx="2">
                  <c:v>Fall 2013</c:v>
                </c:pt>
              </c:strCache>
            </c:strRef>
          </c:cat>
          <c:val>
            <c:numRef>
              <c:f>Sheet1!$D$2:$D$4</c:f>
              <c:numCache>
                <c:formatCode>0.0%</c:formatCode>
                <c:ptCount val="3"/>
                <c:pt idx="0">
                  <c:v>0.2</c:v>
                </c:pt>
                <c:pt idx="1">
                  <c:v>0.17399999999999999</c:v>
                </c:pt>
                <c:pt idx="2">
                  <c:v>0.16900000000000001</c:v>
                </c:pt>
              </c:numCache>
            </c:numRef>
          </c:val>
        </c:ser>
        <c:dLbls>
          <c:showLegendKey val="0"/>
          <c:showVal val="0"/>
          <c:showCatName val="0"/>
          <c:showSerName val="0"/>
          <c:showPercent val="0"/>
          <c:showBubbleSize val="0"/>
        </c:dLbls>
        <c:gapWidth val="150"/>
        <c:axId val="143749120"/>
        <c:axId val="143750656"/>
      </c:barChart>
      <c:catAx>
        <c:axId val="143749120"/>
        <c:scaling>
          <c:orientation val="minMax"/>
        </c:scaling>
        <c:delete val="0"/>
        <c:axPos val="b"/>
        <c:majorTickMark val="out"/>
        <c:minorTickMark val="none"/>
        <c:tickLblPos val="nextTo"/>
        <c:txPr>
          <a:bodyPr/>
          <a:lstStyle/>
          <a:p>
            <a:pPr>
              <a:defRPr b="1"/>
            </a:pPr>
            <a:endParaRPr lang="en-US"/>
          </a:p>
        </c:txPr>
        <c:crossAx val="143750656"/>
        <c:crosses val="autoZero"/>
        <c:auto val="1"/>
        <c:lblAlgn val="ctr"/>
        <c:lblOffset val="100"/>
        <c:noMultiLvlLbl val="0"/>
      </c:catAx>
      <c:valAx>
        <c:axId val="143750656"/>
        <c:scaling>
          <c:orientation val="minMax"/>
          <c:max val="0.5"/>
        </c:scaling>
        <c:delete val="0"/>
        <c:axPos val="l"/>
        <c:majorGridlines/>
        <c:numFmt formatCode="0.0%" sourceLinked="1"/>
        <c:majorTickMark val="out"/>
        <c:minorTickMark val="none"/>
        <c:tickLblPos val="nextTo"/>
        <c:crossAx val="143749120"/>
        <c:crosses val="autoZero"/>
        <c:crossBetween val="between"/>
      </c:valAx>
    </c:plotArea>
    <c:legend>
      <c:legendPos val="b"/>
      <c:layout/>
      <c:overlay val="0"/>
      <c:txPr>
        <a:bodyPr/>
        <a:lstStyle/>
        <a:p>
          <a:pPr>
            <a:defRPr sz="20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High Hope</c:v>
                </c:pt>
              </c:strCache>
            </c:strRef>
          </c:tx>
          <c:invertIfNegative val="0"/>
          <c:dLbls>
            <c:txPr>
              <a:bodyPr/>
              <a:lstStyle/>
              <a:p>
                <a:pPr>
                  <a:defRPr sz="1600" b="1"/>
                </a:pPr>
                <a:endParaRPr lang="en-US"/>
              </a:p>
            </c:txPr>
            <c:showLegendKey val="0"/>
            <c:showVal val="1"/>
            <c:showCatName val="0"/>
            <c:showSerName val="0"/>
            <c:showPercent val="0"/>
            <c:showBubbleSize val="0"/>
            <c:showLeaderLines val="0"/>
          </c:dLbls>
          <c:cat>
            <c:strRef>
              <c:f>Sheet1!$A$2:$A$4</c:f>
              <c:strCache>
                <c:ptCount val="3"/>
                <c:pt idx="0">
                  <c:v>Fall 2011</c:v>
                </c:pt>
                <c:pt idx="1">
                  <c:v>Fall 2012</c:v>
                </c:pt>
                <c:pt idx="2">
                  <c:v>Fall 2013</c:v>
                </c:pt>
              </c:strCache>
            </c:strRef>
          </c:cat>
          <c:val>
            <c:numRef>
              <c:f>Sheet1!$B$2:$B$4</c:f>
              <c:numCache>
                <c:formatCode>0.0%</c:formatCode>
                <c:ptCount val="3"/>
                <c:pt idx="0">
                  <c:v>0.33300000000000002</c:v>
                </c:pt>
                <c:pt idx="1">
                  <c:v>0.35799999999999998</c:v>
                </c:pt>
                <c:pt idx="2">
                  <c:v>0.373</c:v>
                </c:pt>
              </c:numCache>
            </c:numRef>
          </c:val>
        </c:ser>
        <c:ser>
          <c:idx val="1"/>
          <c:order val="1"/>
          <c:tx>
            <c:strRef>
              <c:f>Sheet1!$C$1</c:f>
              <c:strCache>
                <c:ptCount val="1"/>
                <c:pt idx="0">
                  <c:v>Average Hope</c:v>
                </c:pt>
              </c:strCache>
            </c:strRef>
          </c:tx>
          <c:spPr>
            <a:solidFill>
              <a:schemeClr val="tx2"/>
            </a:solidFill>
          </c:spPr>
          <c:invertIfNegative val="0"/>
          <c:dLbls>
            <c:dLbl>
              <c:idx val="0"/>
              <c:layout>
                <c:manualLayout>
                  <c:x val="9.1991144705450868E-3"/>
                  <c:y val="5.1314945477870426E-3"/>
                </c:manualLayout>
              </c:layout>
              <c:showLegendKey val="0"/>
              <c:showVal val="1"/>
              <c:showCatName val="0"/>
              <c:showSerName val="0"/>
              <c:showPercent val="0"/>
              <c:showBubbleSize val="0"/>
            </c:dLbl>
            <c:dLbl>
              <c:idx val="1"/>
              <c:layout>
                <c:manualLayout>
                  <c:x val="4.5995572352725434E-3"/>
                  <c:y val="2.5657472738935213E-3"/>
                </c:manualLayout>
              </c:layout>
              <c:showLegendKey val="0"/>
              <c:showVal val="1"/>
              <c:showCatName val="0"/>
              <c:showSerName val="0"/>
              <c:showPercent val="0"/>
              <c:showBubbleSize val="0"/>
            </c:dLbl>
            <c:dLbl>
              <c:idx val="2"/>
              <c:layout>
                <c:manualLayout>
                  <c:x val="6.1327429803633912E-3"/>
                  <c:y val="0"/>
                </c:manualLayout>
              </c:layout>
              <c:showLegendKey val="0"/>
              <c:showVal val="1"/>
              <c:showCatName val="0"/>
              <c:showSerName val="0"/>
              <c:showPercent val="0"/>
              <c:showBubbleSize val="0"/>
            </c:dLbl>
            <c:txPr>
              <a:bodyPr/>
              <a:lstStyle/>
              <a:p>
                <a:pPr>
                  <a:defRPr sz="1600" b="1"/>
                </a:pPr>
                <a:endParaRPr lang="en-US"/>
              </a:p>
            </c:txPr>
            <c:showLegendKey val="0"/>
            <c:showVal val="1"/>
            <c:showCatName val="0"/>
            <c:showSerName val="0"/>
            <c:showPercent val="0"/>
            <c:showBubbleSize val="0"/>
            <c:showLeaderLines val="0"/>
          </c:dLbls>
          <c:cat>
            <c:strRef>
              <c:f>Sheet1!$A$2:$A$4</c:f>
              <c:strCache>
                <c:ptCount val="3"/>
                <c:pt idx="0">
                  <c:v>Fall 2011</c:v>
                </c:pt>
                <c:pt idx="1">
                  <c:v>Fall 2012</c:v>
                </c:pt>
                <c:pt idx="2">
                  <c:v>Fall 2013</c:v>
                </c:pt>
              </c:strCache>
            </c:strRef>
          </c:cat>
          <c:val>
            <c:numRef>
              <c:f>Sheet1!$C$2:$C$4</c:f>
              <c:numCache>
                <c:formatCode>0.0%</c:formatCode>
                <c:ptCount val="3"/>
                <c:pt idx="0">
                  <c:v>0.25</c:v>
                </c:pt>
                <c:pt idx="1">
                  <c:v>0.252</c:v>
                </c:pt>
                <c:pt idx="2">
                  <c:v>0.30199999999999999</c:v>
                </c:pt>
              </c:numCache>
            </c:numRef>
          </c:val>
        </c:ser>
        <c:ser>
          <c:idx val="2"/>
          <c:order val="2"/>
          <c:tx>
            <c:strRef>
              <c:f>Sheet1!$D$1</c:f>
              <c:strCache>
                <c:ptCount val="1"/>
                <c:pt idx="0">
                  <c:v>Low Hope</c:v>
                </c:pt>
              </c:strCache>
            </c:strRef>
          </c:tx>
          <c:spPr>
            <a:solidFill>
              <a:srgbClr val="FF6600"/>
            </a:solidFill>
          </c:spPr>
          <c:invertIfNegative val="0"/>
          <c:dLbls>
            <c:dLbl>
              <c:idx val="0"/>
              <c:layout>
                <c:manualLayout>
                  <c:x val="7.6659287254542399E-3"/>
                  <c:y val="-2.5657472738935213E-3"/>
                </c:manualLayout>
              </c:layout>
              <c:showLegendKey val="0"/>
              <c:showVal val="1"/>
              <c:showCatName val="0"/>
              <c:showSerName val="0"/>
              <c:showPercent val="0"/>
              <c:showBubbleSize val="0"/>
            </c:dLbl>
            <c:dLbl>
              <c:idx val="1"/>
              <c:layout>
                <c:manualLayout>
                  <c:x val="1.0732300215635935E-2"/>
                  <c:y val="0"/>
                </c:manualLayout>
              </c:layout>
              <c:showLegendKey val="0"/>
              <c:showVal val="1"/>
              <c:showCatName val="0"/>
              <c:showSerName val="0"/>
              <c:showPercent val="0"/>
              <c:showBubbleSize val="0"/>
            </c:dLbl>
            <c:dLbl>
              <c:idx val="2"/>
              <c:layout>
                <c:manualLayout>
                  <c:x val="4.5995572352724315E-3"/>
                  <c:y val="2.5657472738935213E-3"/>
                </c:manualLayout>
              </c:layout>
              <c:showLegendKey val="0"/>
              <c:showVal val="1"/>
              <c:showCatName val="0"/>
              <c:showSerName val="0"/>
              <c:showPercent val="0"/>
              <c:showBubbleSize val="0"/>
            </c:dLbl>
            <c:txPr>
              <a:bodyPr/>
              <a:lstStyle/>
              <a:p>
                <a:pPr>
                  <a:defRPr sz="1600" b="1"/>
                </a:pPr>
                <a:endParaRPr lang="en-US"/>
              </a:p>
            </c:txPr>
            <c:showLegendKey val="0"/>
            <c:showVal val="1"/>
            <c:showCatName val="0"/>
            <c:showSerName val="0"/>
            <c:showPercent val="0"/>
            <c:showBubbleSize val="0"/>
            <c:showLeaderLines val="0"/>
          </c:dLbls>
          <c:cat>
            <c:strRef>
              <c:f>Sheet1!$A$2:$A$4</c:f>
              <c:strCache>
                <c:ptCount val="3"/>
                <c:pt idx="0">
                  <c:v>Fall 2011</c:v>
                </c:pt>
                <c:pt idx="1">
                  <c:v>Fall 2012</c:v>
                </c:pt>
                <c:pt idx="2">
                  <c:v>Fall 2013</c:v>
                </c:pt>
              </c:strCache>
            </c:strRef>
          </c:cat>
          <c:val>
            <c:numRef>
              <c:f>Sheet1!$D$2:$D$4</c:f>
              <c:numCache>
                <c:formatCode>0.0%</c:formatCode>
                <c:ptCount val="3"/>
                <c:pt idx="0">
                  <c:v>0.222</c:v>
                </c:pt>
                <c:pt idx="1">
                  <c:v>0.21</c:v>
                </c:pt>
                <c:pt idx="2">
                  <c:v>0.22500000000000001</c:v>
                </c:pt>
              </c:numCache>
            </c:numRef>
          </c:val>
        </c:ser>
        <c:dLbls>
          <c:showLegendKey val="0"/>
          <c:showVal val="0"/>
          <c:showCatName val="0"/>
          <c:showSerName val="0"/>
          <c:showPercent val="0"/>
          <c:showBubbleSize val="0"/>
        </c:dLbls>
        <c:gapWidth val="150"/>
        <c:axId val="143509760"/>
        <c:axId val="143527936"/>
      </c:barChart>
      <c:catAx>
        <c:axId val="143509760"/>
        <c:scaling>
          <c:orientation val="minMax"/>
        </c:scaling>
        <c:delete val="0"/>
        <c:axPos val="b"/>
        <c:majorTickMark val="out"/>
        <c:minorTickMark val="none"/>
        <c:tickLblPos val="nextTo"/>
        <c:txPr>
          <a:bodyPr/>
          <a:lstStyle/>
          <a:p>
            <a:pPr>
              <a:defRPr b="1"/>
            </a:pPr>
            <a:endParaRPr lang="en-US"/>
          </a:p>
        </c:txPr>
        <c:crossAx val="143527936"/>
        <c:crosses val="autoZero"/>
        <c:auto val="1"/>
        <c:lblAlgn val="ctr"/>
        <c:lblOffset val="100"/>
        <c:noMultiLvlLbl val="0"/>
      </c:catAx>
      <c:valAx>
        <c:axId val="143527936"/>
        <c:scaling>
          <c:orientation val="minMax"/>
          <c:max val="0.5"/>
        </c:scaling>
        <c:delete val="0"/>
        <c:axPos val="l"/>
        <c:majorGridlines/>
        <c:numFmt formatCode="0.0%" sourceLinked="1"/>
        <c:majorTickMark val="out"/>
        <c:minorTickMark val="none"/>
        <c:tickLblPos val="nextTo"/>
        <c:crossAx val="143509760"/>
        <c:crosses val="autoZero"/>
        <c:crossBetween val="between"/>
      </c:valAx>
    </c:plotArea>
    <c:legend>
      <c:legendPos val="b"/>
      <c:layout/>
      <c:overlay val="0"/>
      <c:txPr>
        <a:bodyPr/>
        <a:lstStyle/>
        <a:p>
          <a:pPr>
            <a:defRPr sz="20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857405757969608"/>
          <c:y val="3.3322592212856009E-2"/>
          <c:w val="0.87302771347921371"/>
          <c:h val="0.76379750799270685"/>
        </c:manualLayout>
      </c:layout>
      <c:barChart>
        <c:barDir val="col"/>
        <c:grouping val="clustered"/>
        <c:varyColors val="0"/>
        <c:ser>
          <c:idx val="0"/>
          <c:order val="0"/>
          <c:tx>
            <c:strRef>
              <c:f>Sheet1!$B$1</c:f>
              <c:strCache>
                <c:ptCount val="1"/>
                <c:pt idx="0">
                  <c:v>High Hope</c:v>
                </c:pt>
              </c:strCache>
            </c:strRef>
          </c:tx>
          <c:invertIfNegative val="0"/>
          <c:dLbls>
            <c:dLbl>
              <c:idx val="1"/>
              <c:layout>
                <c:manualLayout>
                  <c:x val="4.5995572352725998E-3"/>
                  <c:y val="-5.1314945477870461E-3"/>
                </c:manualLayout>
              </c:layout>
              <c:showLegendKey val="0"/>
              <c:showVal val="1"/>
              <c:showCatName val="0"/>
              <c:showSerName val="0"/>
              <c:showPercent val="0"/>
              <c:showBubbleSize val="0"/>
            </c:dLbl>
            <c:dLbl>
              <c:idx val="2"/>
              <c:layout>
                <c:manualLayout>
                  <c:x val="6.1327429803633912E-3"/>
                  <c:y val="1.5394483643361129E-2"/>
                </c:manualLayout>
              </c:layout>
              <c:showLegendKey val="0"/>
              <c:showVal val="1"/>
              <c:showCatName val="0"/>
              <c:showSerName val="0"/>
              <c:showPercent val="0"/>
              <c:showBubbleSize val="0"/>
            </c:dLbl>
            <c:txPr>
              <a:bodyPr/>
              <a:lstStyle/>
              <a:p>
                <a:pPr>
                  <a:defRPr sz="1600" b="1"/>
                </a:pPr>
                <a:endParaRPr lang="en-US"/>
              </a:p>
            </c:txPr>
            <c:showLegendKey val="0"/>
            <c:showVal val="1"/>
            <c:showCatName val="0"/>
            <c:showSerName val="0"/>
            <c:showPercent val="0"/>
            <c:showBubbleSize val="0"/>
            <c:showLeaderLines val="0"/>
          </c:dLbls>
          <c:cat>
            <c:strRef>
              <c:f>Sheet1!$A$2:$A$6</c:f>
              <c:strCache>
                <c:ptCount val="3"/>
                <c:pt idx="0">
                  <c:v>Fall 2011</c:v>
                </c:pt>
                <c:pt idx="1">
                  <c:v>Fall 2012</c:v>
                </c:pt>
                <c:pt idx="2">
                  <c:v>Fall 2013</c:v>
                </c:pt>
              </c:strCache>
            </c:strRef>
          </c:cat>
          <c:val>
            <c:numRef>
              <c:f>Sheet1!$B$2:$B$6</c:f>
              <c:numCache>
                <c:formatCode>0.0%</c:formatCode>
                <c:ptCount val="3"/>
                <c:pt idx="0">
                  <c:v>0.64500000000000002</c:v>
                </c:pt>
                <c:pt idx="1">
                  <c:v>0.52700000000000002</c:v>
                </c:pt>
                <c:pt idx="2">
                  <c:v>0.42399999999999999</c:v>
                </c:pt>
              </c:numCache>
            </c:numRef>
          </c:val>
        </c:ser>
        <c:ser>
          <c:idx val="1"/>
          <c:order val="1"/>
          <c:tx>
            <c:strRef>
              <c:f>Sheet1!$C$1</c:f>
              <c:strCache>
                <c:ptCount val="1"/>
                <c:pt idx="0">
                  <c:v>Average Hope</c:v>
                </c:pt>
              </c:strCache>
            </c:strRef>
          </c:tx>
          <c:spPr>
            <a:solidFill>
              <a:schemeClr val="tx2"/>
            </a:solidFill>
          </c:spPr>
          <c:invertIfNegative val="0"/>
          <c:dLbls>
            <c:dLbl>
              <c:idx val="0"/>
              <c:layout>
                <c:manualLayout>
                  <c:x val="1.0732300215635935E-2"/>
                  <c:y val="0"/>
                </c:manualLayout>
              </c:layout>
              <c:showLegendKey val="0"/>
              <c:showVal val="1"/>
              <c:showCatName val="0"/>
              <c:showSerName val="0"/>
              <c:showPercent val="0"/>
              <c:showBubbleSize val="0"/>
            </c:dLbl>
            <c:dLbl>
              <c:idx val="1"/>
              <c:layout>
                <c:manualLayout>
                  <c:x val="4.5995572352725434E-3"/>
                  <c:y val="2.5657472738934979E-3"/>
                </c:manualLayout>
              </c:layout>
              <c:showLegendKey val="0"/>
              <c:showVal val="1"/>
              <c:showCatName val="0"/>
              <c:showSerName val="0"/>
              <c:showPercent val="0"/>
              <c:showBubbleSize val="0"/>
            </c:dLbl>
            <c:txPr>
              <a:bodyPr/>
              <a:lstStyle/>
              <a:p>
                <a:pPr>
                  <a:defRPr sz="1600" b="1"/>
                </a:pPr>
                <a:endParaRPr lang="en-US"/>
              </a:p>
            </c:txPr>
            <c:showLegendKey val="0"/>
            <c:showVal val="1"/>
            <c:showCatName val="0"/>
            <c:showSerName val="0"/>
            <c:showPercent val="0"/>
            <c:showBubbleSize val="0"/>
            <c:showLeaderLines val="0"/>
          </c:dLbls>
          <c:cat>
            <c:strRef>
              <c:f>Sheet1!$A$2:$A$6</c:f>
              <c:strCache>
                <c:ptCount val="3"/>
                <c:pt idx="0">
                  <c:v>Fall 2011</c:v>
                </c:pt>
                <c:pt idx="1">
                  <c:v>Fall 2012</c:v>
                </c:pt>
                <c:pt idx="2">
                  <c:v>Fall 2013</c:v>
                </c:pt>
              </c:strCache>
            </c:strRef>
          </c:cat>
          <c:val>
            <c:numRef>
              <c:f>Sheet1!$C$2:$C$6</c:f>
              <c:numCache>
                <c:formatCode>0.0%</c:formatCode>
                <c:ptCount val="3"/>
                <c:pt idx="0">
                  <c:v>0.51700000000000002</c:v>
                </c:pt>
                <c:pt idx="1">
                  <c:v>0.45100000000000001</c:v>
                </c:pt>
                <c:pt idx="2">
                  <c:v>0.36699999999999999</c:v>
                </c:pt>
              </c:numCache>
            </c:numRef>
          </c:val>
        </c:ser>
        <c:ser>
          <c:idx val="2"/>
          <c:order val="2"/>
          <c:tx>
            <c:strRef>
              <c:f>Sheet1!$D$1</c:f>
              <c:strCache>
                <c:ptCount val="1"/>
                <c:pt idx="0">
                  <c:v>Low Hope</c:v>
                </c:pt>
              </c:strCache>
            </c:strRef>
          </c:tx>
          <c:spPr>
            <a:solidFill>
              <a:srgbClr val="FF6600"/>
            </a:solidFill>
          </c:spPr>
          <c:invertIfNegative val="0"/>
          <c:dLbls>
            <c:dLbl>
              <c:idx val="0"/>
              <c:layout>
                <c:manualLayout>
                  <c:x val="9.1991144705450868E-3"/>
                  <c:y val="7.6970397943361638E-3"/>
                </c:manualLayout>
              </c:layout>
              <c:showLegendKey val="0"/>
              <c:showVal val="1"/>
              <c:showCatName val="0"/>
              <c:showSerName val="0"/>
              <c:showPercent val="0"/>
              <c:showBubbleSize val="0"/>
            </c:dLbl>
            <c:dLbl>
              <c:idx val="1"/>
              <c:layout>
                <c:manualLayout>
                  <c:x val="4.5995572352725434E-3"/>
                  <c:y val="5.1314945477870426E-3"/>
                </c:manualLayout>
              </c:layout>
              <c:showLegendKey val="0"/>
              <c:showVal val="1"/>
              <c:showCatName val="0"/>
              <c:showSerName val="0"/>
              <c:showPercent val="0"/>
              <c:showBubbleSize val="0"/>
            </c:dLbl>
            <c:dLbl>
              <c:idx val="2"/>
              <c:layout>
                <c:manualLayout>
                  <c:x val="1.533185745090848E-2"/>
                  <c:y val="5.1314945477870426E-3"/>
                </c:manualLayout>
              </c:layout>
              <c:showLegendKey val="0"/>
              <c:showVal val="1"/>
              <c:showCatName val="0"/>
              <c:showSerName val="0"/>
              <c:showPercent val="0"/>
              <c:showBubbleSize val="0"/>
            </c:dLbl>
            <c:txPr>
              <a:bodyPr/>
              <a:lstStyle/>
              <a:p>
                <a:pPr>
                  <a:defRPr sz="1600" b="1"/>
                </a:pPr>
                <a:endParaRPr lang="en-US"/>
              </a:p>
            </c:txPr>
            <c:showLegendKey val="0"/>
            <c:showVal val="1"/>
            <c:showCatName val="0"/>
            <c:showSerName val="0"/>
            <c:showPercent val="0"/>
            <c:showBubbleSize val="0"/>
            <c:showLeaderLines val="0"/>
          </c:dLbls>
          <c:cat>
            <c:strRef>
              <c:f>Sheet1!$A$2:$A$6</c:f>
              <c:strCache>
                <c:ptCount val="3"/>
                <c:pt idx="0">
                  <c:v>Fall 2011</c:v>
                </c:pt>
                <c:pt idx="1">
                  <c:v>Fall 2012</c:v>
                </c:pt>
                <c:pt idx="2">
                  <c:v>Fall 2013</c:v>
                </c:pt>
              </c:strCache>
            </c:strRef>
          </c:cat>
          <c:val>
            <c:numRef>
              <c:f>Sheet1!$D$2:$D$6</c:f>
              <c:numCache>
                <c:formatCode>0.0%</c:formatCode>
                <c:ptCount val="3"/>
                <c:pt idx="0">
                  <c:v>0.5</c:v>
                </c:pt>
                <c:pt idx="1">
                  <c:v>0.40200000000000002</c:v>
                </c:pt>
                <c:pt idx="2">
                  <c:v>0.33100000000000002</c:v>
                </c:pt>
              </c:numCache>
            </c:numRef>
          </c:val>
        </c:ser>
        <c:dLbls>
          <c:showLegendKey val="0"/>
          <c:showVal val="0"/>
          <c:showCatName val="0"/>
          <c:showSerName val="0"/>
          <c:showPercent val="0"/>
          <c:showBubbleSize val="0"/>
        </c:dLbls>
        <c:gapWidth val="150"/>
        <c:axId val="143590144"/>
        <c:axId val="143591680"/>
      </c:barChart>
      <c:catAx>
        <c:axId val="143590144"/>
        <c:scaling>
          <c:orientation val="minMax"/>
        </c:scaling>
        <c:delete val="0"/>
        <c:axPos val="b"/>
        <c:majorTickMark val="out"/>
        <c:minorTickMark val="none"/>
        <c:tickLblPos val="nextTo"/>
        <c:txPr>
          <a:bodyPr/>
          <a:lstStyle/>
          <a:p>
            <a:pPr>
              <a:defRPr b="1"/>
            </a:pPr>
            <a:endParaRPr lang="en-US"/>
          </a:p>
        </c:txPr>
        <c:crossAx val="143591680"/>
        <c:crosses val="autoZero"/>
        <c:auto val="1"/>
        <c:lblAlgn val="ctr"/>
        <c:lblOffset val="100"/>
        <c:noMultiLvlLbl val="0"/>
      </c:catAx>
      <c:valAx>
        <c:axId val="143591680"/>
        <c:scaling>
          <c:orientation val="minMax"/>
          <c:max val="0.8"/>
          <c:min val="0"/>
        </c:scaling>
        <c:delete val="0"/>
        <c:axPos val="l"/>
        <c:majorGridlines/>
        <c:numFmt formatCode="0.0%" sourceLinked="1"/>
        <c:majorTickMark val="out"/>
        <c:minorTickMark val="none"/>
        <c:tickLblPos val="nextTo"/>
        <c:crossAx val="143590144"/>
        <c:crosses val="autoZero"/>
        <c:crossBetween val="between"/>
      </c:valAx>
    </c:plotArea>
    <c:legend>
      <c:legendPos val="b"/>
      <c:layout/>
      <c:overlay val="0"/>
      <c:txPr>
        <a:bodyPr/>
        <a:lstStyle/>
        <a:p>
          <a:pPr>
            <a:defRPr sz="20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857405757969608"/>
          <c:y val="3.3322592212856009E-2"/>
          <c:w val="0.87302771347921371"/>
          <c:h val="0.76379750799270685"/>
        </c:manualLayout>
      </c:layout>
      <c:barChart>
        <c:barDir val="col"/>
        <c:grouping val="clustered"/>
        <c:varyColors val="0"/>
        <c:ser>
          <c:idx val="0"/>
          <c:order val="0"/>
          <c:tx>
            <c:strRef>
              <c:f>Sheet1!$B$1</c:f>
              <c:strCache>
                <c:ptCount val="1"/>
                <c:pt idx="0">
                  <c:v>High Hope</c:v>
                </c:pt>
              </c:strCache>
            </c:strRef>
          </c:tx>
          <c:invertIfNegative val="0"/>
          <c:dLbls>
            <c:dLbl>
              <c:idx val="1"/>
              <c:layout>
                <c:manualLayout>
                  <c:x val="4.5995572352725998E-3"/>
                  <c:y val="-5.1314945477870461E-3"/>
                </c:manualLayout>
              </c:layout>
              <c:showLegendKey val="0"/>
              <c:showVal val="1"/>
              <c:showCatName val="0"/>
              <c:showSerName val="0"/>
              <c:showPercent val="0"/>
              <c:showBubbleSize val="0"/>
            </c:dLbl>
            <c:dLbl>
              <c:idx val="2"/>
              <c:layout>
                <c:manualLayout>
                  <c:x val="6.1327429803633912E-3"/>
                  <c:y val="1.5394483643361129E-2"/>
                </c:manualLayout>
              </c:layout>
              <c:showLegendKey val="0"/>
              <c:showVal val="1"/>
              <c:showCatName val="0"/>
              <c:showSerName val="0"/>
              <c:showPercent val="0"/>
              <c:showBubbleSize val="0"/>
            </c:dLbl>
            <c:txPr>
              <a:bodyPr/>
              <a:lstStyle/>
              <a:p>
                <a:pPr>
                  <a:defRPr sz="1600" b="1"/>
                </a:pPr>
                <a:endParaRPr lang="en-US"/>
              </a:p>
            </c:txPr>
            <c:showLegendKey val="0"/>
            <c:showVal val="1"/>
            <c:showCatName val="0"/>
            <c:showSerName val="0"/>
            <c:showPercent val="0"/>
            <c:showBubbleSize val="0"/>
            <c:showLeaderLines val="0"/>
          </c:dLbls>
          <c:cat>
            <c:strRef>
              <c:f>Sheet1!$A$2:$A$6</c:f>
              <c:strCache>
                <c:ptCount val="3"/>
                <c:pt idx="0">
                  <c:v>Fall 2011</c:v>
                </c:pt>
                <c:pt idx="1">
                  <c:v>Fall 2012</c:v>
                </c:pt>
                <c:pt idx="2">
                  <c:v>Fall 2013</c:v>
                </c:pt>
              </c:strCache>
            </c:strRef>
          </c:cat>
          <c:val>
            <c:numRef>
              <c:f>Sheet1!$B$2:$B$6</c:f>
              <c:numCache>
                <c:formatCode>0.0%</c:formatCode>
                <c:ptCount val="3"/>
                <c:pt idx="0">
                  <c:v>0.51900000000000002</c:v>
                </c:pt>
                <c:pt idx="1">
                  <c:v>0.40600000000000003</c:v>
                </c:pt>
                <c:pt idx="2">
                  <c:v>0.27700000000000002</c:v>
                </c:pt>
              </c:numCache>
            </c:numRef>
          </c:val>
        </c:ser>
        <c:ser>
          <c:idx val="1"/>
          <c:order val="1"/>
          <c:tx>
            <c:strRef>
              <c:f>Sheet1!$C$1</c:f>
              <c:strCache>
                <c:ptCount val="1"/>
                <c:pt idx="0">
                  <c:v>Average Hope</c:v>
                </c:pt>
              </c:strCache>
            </c:strRef>
          </c:tx>
          <c:spPr>
            <a:solidFill>
              <a:schemeClr val="tx2"/>
            </a:solidFill>
          </c:spPr>
          <c:invertIfNegative val="0"/>
          <c:dLbls>
            <c:dLbl>
              <c:idx val="0"/>
              <c:layout>
                <c:manualLayout>
                  <c:x val="1.0732300215635935E-2"/>
                  <c:y val="0"/>
                </c:manualLayout>
              </c:layout>
              <c:showLegendKey val="0"/>
              <c:showVal val="1"/>
              <c:showCatName val="0"/>
              <c:showSerName val="0"/>
              <c:showPercent val="0"/>
              <c:showBubbleSize val="0"/>
            </c:dLbl>
            <c:dLbl>
              <c:idx val="1"/>
              <c:layout>
                <c:manualLayout>
                  <c:x val="4.5995572352725434E-3"/>
                  <c:y val="2.5657472738934979E-3"/>
                </c:manualLayout>
              </c:layout>
              <c:showLegendKey val="0"/>
              <c:showVal val="1"/>
              <c:showCatName val="0"/>
              <c:showSerName val="0"/>
              <c:showPercent val="0"/>
              <c:showBubbleSize val="0"/>
            </c:dLbl>
            <c:txPr>
              <a:bodyPr/>
              <a:lstStyle/>
              <a:p>
                <a:pPr>
                  <a:defRPr sz="1600" b="1"/>
                </a:pPr>
                <a:endParaRPr lang="en-US"/>
              </a:p>
            </c:txPr>
            <c:showLegendKey val="0"/>
            <c:showVal val="1"/>
            <c:showCatName val="0"/>
            <c:showSerName val="0"/>
            <c:showPercent val="0"/>
            <c:showBubbleSize val="0"/>
            <c:showLeaderLines val="0"/>
          </c:dLbls>
          <c:cat>
            <c:strRef>
              <c:f>Sheet1!$A$2:$A$6</c:f>
              <c:strCache>
                <c:ptCount val="3"/>
                <c:pt idx="0">
                  <c:v>Fall 2011</c:v>
                </c:pt>
                <c:pt idx="1">
                  <c:v>Fall 2012</c:v>
                </c:pt>
                <c:pt idx="2">
                  <c:v>Fall 2013</c:v>
                </c:pt>
              </c:strCache>
            </c:strRef>
          </c:cat>
          <c:val>
            <c:numRef>
              <c:f>Sheet1!$C$2:$C$6</c:f>
              <c:numCache>
                <c:formatCode>0.0%</c:formatCode>
                <c:ptCount val="3"/>
                <c:pt idx="0">
                  <c:v>0.41199999999999998</c:v>
                </c:pt>
                <c:pt idx="1">
                  <c:v>0.34200000000000003</c:v>
                </c:pt>
                <c:pt idx="2">
                  <c:v>0.20300000000000001</c:v>
                </c:pt>
              </c:numCache>
            </c:numRef>
          </c:val>
        </c:ser>
        <c:ser>
          <c:idx val="2"/>
          <c:order val="2"/>
          <c:tx>
            <c:strRef>
              <c:f>Sheet1!$D$1</c:f>
              <c:strCache>
                <c:ptCount val="1"/>
                <c:pt idx="0">
                  <c:v>Low Hope</c:v>
                </c:pt>
              </c:strCache>
            </c:strRef>
          </c:tx>
          <c:spPr>
            <a:solidFill>
              <a:srgbClr val="FF6600"/>
            </a:solidFill>
          </c:spPr>
          <c:invertIfNegative val="0"/>
          <c:dLbls>
            <c:dLbl>
              <c:idx val="0"/>
              <c:layout>
                <c:manualLayout>
                  <c:x val="9.1991144705450868E-3"/>
                  <c:y val="7.6970397943361638E-3"/>
                </c:manualLayout>
              </c:layout>
              <c:showLegendKey val="0"/>
              <c:showVal val="1"/>
              <c:showCatName val="0"/>
              <c:showSerName val="0"/>
              <c:showPercent val="0"/>
              <c:showBubbleSize val="0"/>
            </c:dLbl>
            <c:dLbl>
              <c:idx val="1"/>
              <c:layout>
                <c:manualLayout>
                  <c:x val="4.5995572352725434E-3"/>
                  <c:y val="5.1314945477870426E-3"/>
                </c:manualLayout>
              </c:layout>
              <c:showLegendKey val="0"/>
              <c:showVal val="1"/>
              <c:showCatName val="0"/>
              <c:showSerName val="0"/>
              <c:showPercent val="0"/>
              <c:showBubbleSize val="0"/>
            </c:dLbl>
            <c:dLbl>
              <c:idx val="2"/>
              <c:layout>
                <c:manualLayout>
                  <c:x val="1.533185745090848E-2"/>
                  <c:y val="5.1314945477870426E-3"/>
                </c:manualLayout>
              </c:layout>
              <c:showLegendKey val="0"/>
              <c:showVal val="1"/>
              <c:showCatName val="0"/>
              <c:showSerName val="0"/>
              <c:showPercent val="0"/>
              <c:showBubbleSize val="0"/>
            </c:dLbl>
            <c:txPr>
              <a:bodyPr/>
              <a:lstStyle/>
              <a:p>
                <a:pPr>
                  <a:defRPr sz="1600" b="1"/>
                </a:pPr>
                <a:endParaRPr lang="en-US"/>
              </a:p>
            </c:txPr>
            <c:showLegendKey val="0"/>
            <c:showVal val="1"/>
            <c:showCatName val="0"/>
            <c:showSerName val="0"/>
            <c:showPercent val="0"/>
            <c:showBubbleSize val="0"/>
            <c:showLeaderLines val="0"/>
          </c:dLbls>
          <c:cat>
            <c:strRef>
              <c:f>Sheet1!$A$2:$A$6</c:f>
              <c:strCache>
                <c:ptCount val="3"/>
                <c:pt idx="0">
                  <c:v>Fall 2011</c:v>
                </c:pt>
                <c:pt idx="1">
                  <c:v>Fall 2012</c:v>
                </c:pt>
                <c:pt idx="2">
                  <c:v>Fall 2013</c:v>
                </c:pt>
              </c:strCache>
            </c:strRef>
          </c:cat>
          <c:val>
            <c:numRef>
              <c:f>Sheet1!$D$2:$D$6</c:f>
              <c:numCache>
                <c:formatCode>0.0%</c:formatCode>
                <c:ptCount val="3"/>
                <c:pt idx="0">
                  <c:v>0.35199999999999998</c:v>
                </c:pt>
                <c:pt idx="1">
                  <c:v>0.28799999999999998</c:v>
                </c:pt>
                <c:pt idx="2">
                  <c:v>0.185</c:v>
                </c:pt>
              </c:numCache>
            </c:numRef>
          </c:val>
        </c:ser>
        <c:dLbls>
          <c:showLegendKey val="0"/>
          <c:showVal val="0"/>
          <c:showCatName val="0"/>
          <c:showSerName val="0"/>
          <c:showPercent val="0"/>
          <c:showBubbleSize val="0"/>
        </c:dLbls>
        <c:gapWidth val="150"/>
        <c:axId val="163093504"/>
        <c:axId val="163115776"/>
      </c:barChart>
      <c:catAx>
        <c:axId val="163093504"/>
        <c:scaling>
          <c:orientation val="minMax"/>
        </c:scaling>
        <c:delete val="0"/>
        <c:axPos val="b"/>
        <c:majorTickMark val="out"/>
        <c:minorTickMark val="none"/>
        <c:tickLblPos val="nextTo"/>
        <c:txPr>
          <a:bodyPr/>
          <a:lstStyle/>
          <a:p>
            <a:pPr>
              <a:defRPr b="1"/>
            </a:pPr>
            <a:endParaRPr lang="en-US"/>
          </a:p>
        </c:txPr>
        <c:crossAx val="163115776"/>
        <c:crosses val="autoZero"/>
        <c:auto val="1"/>
        <c:lblAlgn val="ctr"/>
        <c:lblOffset val="100"/>
        <c:noMultiLvlLbl val="0"/>
      </c:catAx>
      <c:valAx>
        <c:axId val="163115776"/>
        <c:scaling>
          <c:orientation val="minMax"/>
          <c:max val="0.8"/>
          <c:min val="0"/>
        </c:scaling>
        <c:delete val="0"/>
        <c:axPos val="l"/>
        <c:majorGridlines/>
        <c:numFmt formatCode="0.0%" sourceLinked="1"/>
        <c:majorTickMark val="out"/>
        <c:minorTickMark val="none"/>
        <c:tickLblPos val="nextTo"/>
        <c:crossAx val="163093504"/>
        <c:crosses val="autoZero"/>
        <c:crossBetween val="between"/>
      </c:valAx>
    </c:plotArea>
    <c:legend>
      <c:legendPos val="b"/>
      <c:overlay val="0"/>
      <c:txPr>
        <a:bodyPr/>
        <a:lstStyle/>
        <a:p>
          <a:pPr>
            <a:defRPr sz="20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857405757969608"/>
          <c:y val="3.3322592212856009E-2"/>
          <c:w val="0.87302771347921371"/>
          <c:h val="0.76379750799270685"/>
        </c:manualLayout>
      </c:layout>
      <c:barChart>
        <c:barDir val="col"/>
        <c:grouping val="clustered"/>
        <c:varyColors val="0"/>
        <c:ser>
          <c:idx val="0"/>
          <c:order val="0"/>
          <c:tx>
            <c:strRef>
              <c:f>Sheet1!$B$1</c:f>
              <c:strCache>
                <c:ptCount val="1"/>
                <c:pt idx="0">
                  <c:v>High Hope</c:v>
                </c:pt>
              </c:strCache>
            </c:strRef>
          </c:tx>
          <c:invertIfNegative val="0"/>
          <c:dLbls>
            <c:dLbl>
              <c:idx val="1"/>
              <c:layout>
                <c:manualLayout>
                  <c:x val="4.5995572352725998E-3"/>
                  <c:y val="-5.1314945477870461E-3"/>
                </c:manualLayout>
              </c:layout>
              <c:showLegendKey val="0"/>
              <c:showVal val="1"/>
              <c:showCatName val="0"/>
              <c:showSerName val="0"/>
              <c:showPercent val="0"/>
              <c:showBubbleSize val="0"/>
            </c:dLbl>
            <c:dLbl>
              <c:idx val="2"/>
              <c:layout>
                <c:manualLayout>
                  <c:x val="6.1327429803633912E-3"/>
                  <c:y val="1.5394483643361129E-2"/>
                </c:manualLayout>
              </c:layout>
              <c:showLegendKey val="0"/>
              <c:showVal val="1"/>
              <c:showCatName val="0"/>
              <c:showSerName val="0"/>
              <c:showPercent val="0"/>
              <c:showBubbleSize val="0"/>
            </c:dLbl>
            <c:txPr>
              <a:bodyPr/>
              <a:lstStyle/>
              <a:p>
                <a:pPr>
                  <a:defRPr sz="1600" b="1"/>
                </a:pPr>
                <a:endParaRPr lang="en-US"/>
              </a:p>
            </c:txPr>
            <c:showLegendKey val="0"/>
            <c:showVal val="1"/>
            <c:showCatName val="0"/>
            <c:showSerName val="0"/>
            <c:showPercent val="0"/>
            <c:showBubbleSize val="0"/>
            <c:showLeaderLines val="0"/>
          </c:dLbls>
          <c:cat>
            <c:strRef>
              <c:f>Sheet1!$A$2:$A$5</c:f>
              <c:strCache>
                <c:ptCount val="2"/>
                <c:pt idx="0">
                  <c:v>Fall 2011</c:v>
                </c:pt>
                <c:pt idx="1">
                  <c:v>Fall 2012</c:v>
                </c:pt>
              </c:strCache>
            </c:strRef>
          </c:cat>
          <c:val>
            <c:numRef>
              <c:f>Sheet1!$B$2:$B$5</c:f>
              <c:numCache>
                <c:formatCode>0.0%</c:formatCode>
                <c:ptCount val="2"/>
                <c:pt idx="0">
                  <c:v>0.18</c:v>
                </c:pt>
                <c:pt idx="1">
                  <c:v>8.5000000000000006E-2</c:v>
                </c:pt>
              </c:numCache>
            </c:numRef>
          </c:val>
        </c:ser>
        <c:ser>
          <c:idx val="1"/>
          <c:order val="1"/>
          <c:tx>
            <c:strRef>
              <c:f>Sheet1!$C$1</c:f>
              <c:strCache>
                <c:ptCount val="1"/>
                <c:pt idx="0">
                  <c:v>Average Hope</c:v>
                </c:pt>
              </c:strCache>
            </c:strRef>
          </c:tx>
          <c:spPr>
            <a:solidFill>
              <a:schemeClr val="tx2"/>
            </a:solidFill>
          </c:spPr>
          <c:invertIfNegative val="0"/>
          <c:dLbls>
            <c:dLbl>
              <c:idx val="0"/>
              <c:layout>
                <c:manualLayout>
                  <c:x val="1.0732300215635935E-2"/>
                  <c:y val="0"/>
                </c:manualLayout>
              </c:layout>
              <c:showLegendKey val="0"/>
              <c:showVal val="1"/>
              <c:showCatName val="0"/>
              <c:showSerName val="0"/>
              <c:showPercent val="0"/>
              <c:showBubbleSize val="0"/>
            </c:dLbl>
            <c:dLbl>
              <c:idx val="1"/>
              <c:layout>
                <c:manualLayout>
                  <c:x val="4.5995572352725434E-3"/>
                  <c:y val="2.5657472738934979E-3"/>
                </c:manualLayout>
              </c:layout>
              <c:showLegendKey val="0"/>
              <c:showVal val="1"/>
              <c:showCatName val="0"/>
              <c:showSerName val="0"/>
              <c:showPercent val="0"/>
              <c:showBubbleSize val="0"/>
            </c:dLbl>
            <c:txPr>
              <a:bodyPr/>
              <a:lstStyle/>
              <a:p>
                <a:pPr>
                  <a:defRPr sz="1600" b="1"/>
                </a:pPr>
                <a:endParaRPr lang="en-US"/>
              </a:p>
            </c:txPr>
            <c:showLegendKey val="0"/>
            <c:showVal val="1"/>
            <c:showCatName val="0"/>
            <c:showSerName val="0"/>
            <c:showPercent val="0"/>
            <c:showBubbleSize val="0"/>
            <c:showLeaderLines val="0"/>
          </c:dLbls>
          <c:cat>
            <c:strRef>
              <c:f>Sheet1!$A$2:$A$5</c:f>
              <c:strCache>
                <c:ptCount val="2"/>
                <c:pt idx="0">
                  <c:v>Fall 2011</c:v>
                </c:pt>
                <c:pt idx="1">
                  <c:v>Fall 2012</c:v>
                </c:pt>
              </c:strCache>
            </c:strRef>
          </c:cat>
          <c:val>
            <c:numRef>
              <c:f>Sheet1!$C$2:$C$5</c:f>
              <c:numCache>
                <c:formatCode>0.0%</c:formatCode>
                <c:ptCount val="2"/>
                <c:pt idx="0">
                  <c:v>0.10299999999999999</c:v>
                </c:pt>
                <c:pt idx="1">
                  <c:v>5.0999999999999997E-2</c:v>
                </c:pt>
              </c:numCache>
            </c:numRef>
          </c:val>
        </c:ser>
        <c:ser>
          <c:idx val="2"/>
          <c:order val="2"/>
          <c:tx>
            <c:strRef>
              <c:f>Sheet1!$D$1</c:f>
              <c:strCache>
                <c:ptCount val="1"/>
                <c:pt idx="0">
                  <c:v>Low Hope</c:v>
                </c:pt>
              </c:strCache>
            </c:strRef>
          </c:tx>
          <c:spPr>
            <a:solidFill>
              <a:srgbClr val="FF6600"/>
            </a:solidFill>
          </c:spPr>
          <c:invertIfNegative val="0"/>
          <c:dLbls>
            <c:dLbl>
              <c:idx val="0"/>
              <c:layout>
                <c:manualLayout>
                  <c:x val="9.1991144705450868E-3"/>
                  <c:y val="7.6970397943361638E-3"/>
                </c:manualLayout>
              </c:layout>
              <c:showLegendKey val="0"/>
              <c:showVal val="1"/>
              <c:showCatName val="0"/>
              <c:showSerName val="0"/>
              <c:showPercent val="0"/>
              <c:showBubbleSize val="0"/>
            </c:dLbl>
            <c:dLbl>
              <c:idx val="1"/>
              <c:layout>
                <c:manualLayout>
                  <c:x val="4.5995572352725434E-3"/>
                  <c:y val="5.1314945477870426E-3"/>
                </c:manualLayout>
              </c:layout>
              <c:showLegendKey val="0"/>
              <c:showVal val="1"/>
              <c:showCatName val="0"/>
              <c:showSerName val="0"/>
              <c:showPercent val="0"/>
              <c:showBubbleSize val="0"/>
            </c:dLbl>
            <c:dLbl>
              <c:idx val="2"/>
              <c:layout>
                <c:manualLayout>
                  <c:x val="1.533185745090848E-2"/>
                  <c:y val="5.1314945477870426E-3"/>
                </c:manualLayout>
              </c:layout>
              <c:showLegendKey val="0"/>
              <c:showVal val="1"/>
              <c:showCatName val="0"/>
              <c:showSerName val="0"/>
              <c:showPercent val="0"/>
              <c:showBubbleSize val="0"/>
            </c:dLbl>
            <c:txPr>
              <a:bodyPr/>
              <a:lstStyle/>
              <a:p>
                <a:pPr>
                  <a:defRPr sz="1600" b="1"/>
                </a:pPr>
                <a:endParaRPr lang="en-US"/>
              </a:p>
            </c:txPr>
            <c:showLegendKey val="0"/>
            <c:showVal val="1"/>
            <c:showCatName val="0"/>
            <c:showSerName val="0"/>
            <c:showPercent val="0"/>
            <c:showBubbleSize val="0"/>
            <c:showLeaderLines val="0"/>
          </c:dLbls>
          <c:cat>
            <c:strRef>
              <c:f>Sheet1!$A$2:$A$5</c:f>
              <c:strCache>
                <c:ptCount val="2"/>
                <c:pt idx="0">
                  <c:v>Fall 2011</c:v>
                </c:pt>
                <c:pt idx="1">
                  <c:v>Fall 2012</c:v>
                </c:pt>
              </c:strCache>
            </c:strRef>
          </c:cat>
          <c:val>
            <c:numRef>
              <c:f>Sheet1!$D$2:$D$5</c:f>
              <c:numCache>
                <c:formatCode>0.0%</c:formatCode>
                <c:ptCount val="2"/>
                <c:pt idx="0">
                  <c:v>6.6000000000000003E-2</c:v>
                </c:pt>
                <c:pt idx="1">
                  <c:v>2.1000000000000001E-2</c:v>
                </c:pt>
              </c:numCache>
            </c:numRef>
          </c:val>
        </c:ser>
        <c:dLbls>
          <c:showLegendKey val="0"/>
          <c:showVal val="0"/>
          <c:showCatName val="0"/>
          <c:showSerName val="0"/>
          <c:showPercent val="0"/>
          <c:showBubbleSize val="0"/>
        </c:dLbls>
        <c:gapWidth val="150"/>
        <c:axId val="143705600"/>
        <c:axId val="143707136"/>
      </c:barChart>
      <c:catAx>
        <c:axId val="143705600"/>
        <c:scaling>
          <c:orientation val="minMax"/>
        </c:scaling>
        <c:delete val="0"/>
        <c:axPos val="b"/>
        <c:majorTickMark val="out"/>
        <c:minorTickMark val="none"/>
        <c:tickLblPos val="nextTo"/>
        <c:txPr>
          <a:bodyPr/>
          <a:lstStyle/>
          <a:p>
            <a:pPr>
              <a:defRPr b="1"/>
            </a:pPr>
            <a:endParaRPr lang="en-US"/>
          </a:p>
        </c:txPr>
        <c:crossAx val="143707136"/>
        <c:crosses val="autoZero"/>
        <c:auto val="1"/>
        <c:lblAlgn val="ctr"/>
        <c:lblOffset val="100"/>
        <c:noMultiLvlLbl val="0"/>
      </c:catAx>
      <c:valAx>
        <c:axId val="143707136"/>
        <c:scaling>
          <c:orientation val="minMax"/>
          <c:max val="0.8"/>
          <c:min val="0"/>
        </c:scaling>
        <c:delete val="0"/>
        <c:axPos val="l"/>
        <c:majorGridlines/>
        <c:numFmt formatCode="0.0%" sourceLinked="1"/>
        <c:majorTickMark val="out"/>
        <c:minorTickMark val="none"/>
        <c:tickLblPos val="nextTo"/>
        <c:crossAx val="143705600"/>
        <c:crosses val="autoZero"/>
        <c:crossBetween val="between"/>
      </c:valAx>
    </c:plotArea>
    <c:legend>
      <c:legendPos val="b"/>
      <c:overlay val="0"/>
      <c:txPr>
        <a:bodyPr/>
        <a:lstStyle/>
        <a:p>
          <a:pPr>
            <a:defRPr sz="20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invertIfNegative val="0"/>
          <c:cat>
            <c:numRef>
              <c:f>Sheet1!$A$2:$A$34</c:f>
              <c:numCache>
                <c:formatCode>General</c:formatCode>
                <c:ptCount val="33"/>
                <c:pt idx="0">
                  <c:v>8</c:v>
                </c:pt>
                <c:pt idx="1">
                  <c:v>9</c:v>
                </c:pt>
                <c:pt idx="2">
                  <c:v>10</c:v>
                </c:pt>
                <c:pt idx="3">
                  <c:v>11</c:v>
                </c:pt>
                <c:pt idx="4">
                  <c:v>12</c:v>
                </c:pt>
                <c:pt idx="5">
                  <c:v>13</c:v>
                </c:pt>
                <c:pt idx="6">
                  <c:v>14</c:v>
                </c:pt>
                <c:pt idx="7">
                  <c:v>15</c:v>
                </c:pt>
                <c:pt idx="8">
                  <c:v>16</c:v>
                </c:pt>
                <c:pt idx="9">
                  <c:v>17</c:v>
                </c:pt>
                <c:pt idx="10">
                  <c:v>18</c:v>
                </c:pt>
                <c:pt idx="11">
                  <c:v>19</c:v>
                </c:pt>
                <c:pt idx="12">
                  <c:v>20</c:v>
                </c:pt>
                <c:pt idx="13">
                  <c:v>21</c:v>
                </c:pt>
                <c:pt idx="14">
                  <c:v>22</c:v>
                </c:pt>
                <c:pt idx="15">
                  <c:v>23</c:v>
                </c:pt>
                <c:pt idx="16">
                  <c:v>24</c:v>
                </c:pt>
                <c:pt idx="17">
                  <c:v>25</c:v>
                </c:pt>
                <c:pt idx="18">
                  <c:v>26</c:v>
                </c:pt>
                <c:pt idx="19">
                  <c:v>27</c:v>
                </c:pt>
                <c:pt idx="20">
                  <c:v>28</c:v>
                </c:pt>
                <c:pt idx="21">
                  <c:v>29</c:v>
                </c:pt>
                <c:pt idx="22">
                  <c:v>30</c:v>
                </c:pt>
                <c:pt idx="23">
                  <c:v>31</c:v>
                </c:pt>
                <c:pt idx="24">
                  <c:v>32</c:v>
                </c:pt>
                <c:pt idx="25">
                  <c:v>33</c:v>
                </c:pt>
                <c:pt idx="26">
                  <c:v>34</c:v>
                </c:pt>
                <c:pt idx="27">
                  <c:v>35</c:v>
                </c:pt>
                <c:pt idx="28">
                  <c:v>36</c:v>
                </c:pt>
                <c:pt idx="29">
                  <c:v>37</c:v>
                </c:pt>
                <c:pt idx="30">
                  <c:v>38</c:v>
                </c:pt>
                <c:pt idx="31">
                  <c:v>39</c:v>
                </c:pt>
                <c:pt idx="32">
                  <c:v>40</c:v>
                </c:pt>
              </c:numCache>
            </c:numRef>
          </c:cat>
          <c:val>
            <c:numRef>
              <c:f>Sheet1!$B$2:$B$34</c:f>
              <c:numCache>
                <c:formatCode>0.00</c:formatCode>
                <c:ptCount val="33"/>
                <c:pt idx="0">
                  <c:v>2</c:v>
                </c:pt>
                <c:pt idx="1">
                  <c:v>0</c:v>
                </c:pt>
                <c:pt idx="2">
                  <c:v>0</c:v>
                </c:pt>
                <c:pt idx="3">
                  <c:v>0</c:v>
                </c:pt>
                <c:pt idx="4">
                  <c:v>0</c:v>
                </c:pt>
                <c:pt idx="5">
                  <c:v>1</c:v>
                </c:pt>
                <c:pt idx="6">
                  <c:v>4</c:v>
                </c:pt>
                <c:pt idx="7">
                  <c:v>2</c:v>
                </c:pt>
                <c:pt idx="8">
                  <c:v>3</c:v>
                </c:pt>
                <c:pt idx="9">
                  <c:v>4</c:v>
                </c:pt>
                <c:pt idx="10">
                  <c:v>9</c:v>
                </c:pt>
                <c:pt idx="11">
                  <c:v>21</c:v>
                </c:pt>
                <c:pt idx="12">
                  <c:v>57</c:v>
                </c:pt>
                <c:pt idx="13">
                  <c:v>102</c:v>
                </c:pt>
                <c:pt idx="14">
                  <c:v>219</c:v>
                </c:pt>
                <c:pt idx="15">
                  <c:v>395</c:v>
                </c:pt>
                <c:pt idx="16">
                  <c:v>742</c:v>
                </c:pt>
                <c:pt idx="17">
                  <c:v>624</c:v>
                </c:pt>
                <c:pt idx="18">
                  <c:v>628</c:v>
                </c:pt>
                <c:pt idx="19">
                  <c:v>443</c:v>
                </c:pt>
                <c:pt idx="20">
                  <c:v>369</c:v>
                </c:pt>
                <c:pt idx="21">
                  <c:v>251</c:v>
                </c:pt>
                <c:pt idx="22">
                  <c:v>168</c:v>
                </c:pt>
                <c:pt idx="23">
                  <c:v>105</c:v>
                </c:pt>
                <c:pt idx="24">
                  <c:v>76</c:v>
                </c:pt>
                <c:pt idx="25">
                  <c:v>44</c:v>
                </c:pt>
                <c:pt idx="26">
                  <c:v>22</c:v>
                </c:pt>
                <c:pt idx="27">
                  <c:v>14</c:v>
                </c:pt>
                <c:pt idx="28">
                  <c:v>10</c:v>
                </c:pt>
                <c:pt idx="29">
                  <c:v>4</c:v>
                </c:pt>
                <c:pt idx="30">
                  <c:v>2</c:v>
                </c:pt>
                <c:pt idx="31">
                  <c:v>2</c:v>
                </c:pt>
                <c:pt idx="32">
                  <c:v>1</c:v>
                </c:pt>
              </c:numCache>
            </c:numRef>
          </c:val>
        </c:ser>
        <c:dLbls>
          <c:showLegendKey val="0"/>
          <c:showVal val="0"/>
          <c:showCatName val="0"/>
          <c:showSerName val="0"/>
          <c:showPercent val="0"/>
          <c:showBubbleSize val="0"/>
        </c:dLbls>
        <c:gapWidth val="150"/>
        <c:axId val="143258368"/>
        <c:axId val="143259904"/>
      </c:barChart>
      <c:catAx>
        <c:axId val="143258368"/>
        <c:scaling>
          <c:orientation val="minMax"/>
        </c:scaling>
        <c:delete val="0"/>
        <c:axPos val="b"/>
        <c:numFmt formatCode="General" sourceLinked="1"/>
        <c:majorTickMark val="out"/>
        <c:minorTickMark val="none"/>
        <c:tickLblPos val="nextTo"/>
        <c:txPr>
          <a:bodyPr/>
          <a:lstStyle/>
          <a:p>
            <a:pPr>
              <a:defRPr sz="1400"/>
            </a:pPr>
            <a:endParaRPr lang="en-US"/>
          </a:p>
        </c:txPr>
        <c:crossAx val="143259904"/>
        <c:crosses val="autoZero"/>
        <c:auto val="1"/>
        <c:lblAlgn val="ctr"/>
        <c:lblOffset val="100"/>
        <c:noMultiLvlLbl val="0"/>
      </c:catAx>
      <c:valAx>
        <c:axId val="143259904"/>
        <c:scaling>
          <c:orientation val="minMax"/>
          <c:max val="900"/>
        </c:scaling>
        <c:delete val="0"/>
        <c:axPos val="l"/>
        <c:majorGridlines/>
        <c:numFmt formatCode="0" sourceLinked="0"/>
        <c:majorTickMark val="out"/>
        <c:minorTickMark val="none"/>
        <c:tickLblPos val="nextTo"/>
        <c:crossAx val="14325836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D8DFE2-36C1-485E-8518-39C124376413}" type="doc">
      <dgm:prSet loTypeId="urn:microsoft.com/office/officeart/2005/8/layout/radial6" loCatId="cycle" qsTypeId="urn:microsoft.com/office/officeart/2005/8/quickstyle/3d1" qsCatId="3D" csTypeId="urn:microsoft.com/office/officeart/2005/8/colors/accent1_2" csCatId="accent1" phldr="1"/>
      <dgm:spPr/>
      <dgm:t>
        <a:bodyPr/>
        <a:lstStyle/>
        <a:p>
          <a:endParaRPr lang="en-US"/>
        </a:p>
      </dgm:t>
    </dgm:pt>
    <dgm:pt modelId="{88470266-C1E7-4EBA-A647-A60707FBD91D}">
      <dgm:prSet phldrT="[Text]"/>
      <dgm:spPr>
        <a:solidFill>
          <a:srgbClr val="FFC000"/>
        </a:solidFill>
      </dgm:spPr>
      <dgm:t>
        <a:bodyPr/>
        <a:lstStyle/>
        <a:p>
          <a:r>
            <a:rPr lang="en-US" dirty="0" smtClean="0">
              <a:solidFill>
                <a:schemeClr val="tx1"/>
              </a:solidFill>
            </a:rPr>
            <a:t>Hope</a:t>
          </a:r>
          <a:endParaRPr lang="en-US" dirty="0">
            <a:solidFill>
              <a:schemeClr val="tx1"/>
            </a:solidFill>
          </a:endParaRPr>
        </a:p>
      </dgm:t>
    </dgm:pt>
    <dgm:pt modelId="{A10FA791-596C-4C67-9935-B2A1A5DBFC22}" type="parTrans" cxnId="{0BA04DCE-EB3D-4C33-93AA-8D821DDD9DF8}">
      <dgm:prSet/>
      <dgm:spPr/>
      <dgm:t>
        <a:bodyPr/>
        <a:lstStyle/>
        <a:p>
          <a:endParaRPr lang="en-US"/>
        </a:p>
      </dgm:t>
    </dgm:pt>
    <dgm:pt modelId="{06335FC3-1BB5-4CC8-AC17-7A582E2D5A62}" type="sibTrans" cxnId="{0BA04DCE-EB3D-4C33-93AA-8D821DDD9DF8}">
      <dgm:prSet/>
      <dgm:spPr/>
      <dgm:t>
        <a:bodyPr/>
        <a:lstStyle/>
        <a:p>
          <a:endParaRPr lang="en-US"/>
        </a:p>
      </dgm:t>
    </dgm:pt>
    <dgm:pt modelId="{A806A1AB-8B96-4DDA-9F7A-05EE4E9FF133}">
      <dgm:prSet phldrT="[Text]" custT="1"/>
      <dgm:spPr>
        <a:solidFill>
          <a:srgbClr val="66FF33"/>
        </a:solidFill>
      </dgm:spPr>
      <dgm:t>
        <a:bodyPr/>
        <a:lstStyle/>
        <a:p>
          <a:r>
            <a:rPr lang="en-US" sz="2400" dirty="0" smtClean="0">
              <a:solidFill>
                <a:schemeClr val="tx1"/>
              </a:solidFill>
            </a:rPr>
            <a:t>Agency</a:t>
          </a:r>
          <a:endParaRPr lang="en-US" sz="2400" dirty="0">
            <a:solidFill>
              <a:schemeClr val="tx1"/>
            </a:solidFill>
          </a:endParaRPr>
        </a:p>
      </dgm:t>
    </dgm:pt>
    <dgm:pt modelId="{264CB8DE-56C1-4F9F-AEC4-514EA5895131}" type="parTrans" cxnId="{E93EFE3F-7B91-402F-8C5B-B198194F7162}">
      <dgm:prSet/>
      <dgm:spPr/>
      <dgm:t>
        <a:bodyPr/>
        <a:lstStyle/>
        <a:p>
          <a:endParaRPr lang="en-US"/>
        </a:p>
      </dgm:t>
    </dgm:pt>
    <dgm:pt modelId="{E549F6D4-0BFF-4E19-A5AC-7474F55E244F}" type="sibTrans" cxnId="{E93EFE3F-7B91-402F-8C5B-B198194F7162}">
      <dgm:prSet/>
      <dgm:spPr/>
      <dgm:t>
        <a:bodyPr/>
        <a:lstStyle/>
        <a:p>
          <a:endParaRPr lang="en-US"/>
        </a:p>
      </dgm:t>
    </dgm:pt>
    <dgm:pt modelId="{F7D26386-21EB-4AD7-9D24-A007D11A75A7}">
      <dgm:prSet phldrT="[Text]" custT="1"/>
      <dgm:spPr>
        <a:solidFill>
          <a:srgbClr val="33CCCC"/>
        </a:solidFill>
      </dgm:spPr>
      <dgm:t>
        <a:bodyPr/>
        <a:lstStyle/>
        <a:p>
          <a:r>
            <a:rPr lang="en-US" sz="2200" dirty="0" smtClean="0">
              <a:solidFill>
                <a:schemeClr val="tx1"/>
              </a:solidFill>
            </a:rPr>
            <a:t>Pathways</a:t>
          </a:r>
          <a:endParaRPr lang="en-US" sz="2200" dirty="0">
            <a:solidFill>
              <a:schemeClr val="tx1"/>
            </a:solidFill>
          </a:endParaRPr>
        </a:p>
      </dgm:t>
    </dgm:pt>
    <dgm:pt modelId="{AA89959E-C710-4003-8A13-2EAFFEF490DA}" type="parTrans" cxnId="{56B8ACB7-7011-4E03-91B8-59FD1EE90F3B}">
      <dgm:prSet/>
      <dgm:spPr/>
      <dgm:t>
        <a:bodyPr/>
        <a:lstStyle/>
        <a:p>
          <a:endParaRPr lang="en-US"/>
        </a:p>
      </dgm:t>
    </dgm:pt>
    <dgm:pt modelId="{62B16C51-4D05-490B-BF93-86B3294EECB8}" type="sibTrans" cxnId="{56B8ACB7-7011-4E03-91B8-59FD1EE90F3B}">
      <dgm:prSet/>
      <dgm:spPr/>
      <dgm:t>
        <a:bodyPr/>
        <a:lstStyle/>
        <a:p>
          <a:endParaRPr lang="en-US"/>
        </a:p>
      </dgm:t>
    </dgm:pt>
    <dgm:pt modelId="{FBC15551-CAEB-4148-8BA1-9E20A9B3DAE1}">
      <dgm:prSet phldrT="[Text]" custT="1"/>
      <dgm:spPr>
        <a:solidFill>
          <a:srgbClr val="FFFF66"/>
        </a:solidFill>
      </dgm:spPr>
      <dgm:t>
        <a:bodyPr/>
        <a:lstStyle/>
        <a:p>
          <a:r>
            <a:rPr lang="en-US" sz="2200" dirty="0" smtClean="0">
              <a:solidFill>
                <a:schemeClr val="tx1"/>
              </a:solidFill>
            </a:rPr>
            <a:t>Goals</a:t>
          </a:r>
          <a:endParaRPr lang="en-US" sz="2200" dirty="0">
            <a:solidFill>
              <a:schemeClr val="tx1"/>
            </a:solidFill>
          </a:endParaRPr>
        </a:p>
      </dgm:t>
    </dgm:pt>
    <dgm:pt modelId="{5E8DDDD3-FABD-4E8E-88B6-F91C9D91427D}" type="parTrans" cxnId="{26EAC178-D4B5-43B7-9CB3-AB00E87E5932}">
      <dgm:prSet/>
      <dgm:spPr/>
      <dgm:t>
        <a:bodyPr/>
        <a:lstStyle/>
        <a:p>
          <a:endParaRPr lang="en-US"/>
        </a:p>
      </dgm:t>
    </dgm:pt>
    <dgm:pt modelId="{0893D5A4-8744-42A6-9641-99D120DBA014}" type="sibTrans" cxnId="{26EAC178-D4B5-43B7-9CB3-AB00E87E5932}">
      <dgm:prSet/>
      <dgm:spPr/>
      <dgm:t>
        <a:bodyPr/>
        <a:lstStyle/>
        <a:p>
          <a:endParaRPr lang="en-US"/>
        </a:p>
      </dgm:t>
    </dgm:pt>
    <dgm:pt modelId="{01226971-BE91-48BD-97B0-3823F7F6E9C3}" type="pres">
      <dgm:prSet presAssocID="{8ED8DFE2-36C1-485E-8518-39C124376413}" presName="Name0" presStyleCnt="0">
        <dgm:presLayoutVars>
          <dgm:chMax val="1"/>
          <dgm:dir/>
          <dgm:animLvl val="ctr"/>
          <dgm:resizeHandles val="exact"/>
        </dgm:presLayoutVars>
      </dgm:prSet>
      <dgm:spPr/>
      <dgm:t>
        <a:bodyPr/>
        <a:lstStyle/>
        <a:p>
          <a:endParaRPr lang="en-US"/>
        </a:p>
      </dgm:t>
    </dgm:pt>
    <dgm:pt modelId="{37B6685B-9FCF-47C0-956F-A33834CA22A9}" type="pres">
      <dgm:prSet presAssocID="{88470266-C1E7-4EBA-A647-A60707FBD91D}" presName="centerShape" presStyleLbl="node0" presStyleIdx="0" presStyleCnt="1"/>
      <dgm:spPr/>
      <dgm:t>
        <a:bodyPr/>
        <a:lstStyle/>
        <a:p>
          <a:endParaRPr lang="en-US"/>
        </a:p>
      </dgm:t>
    </dgm:pt>
    <dgm:pt modelId="{C84B7C21-C59E-48B1-8374-40A7BE876BAC}" type="pres">
      <dgm:prSet presAssocID="{A806A1AB-8B96-4DDA-9F7A-05EE4E9FF133}" presName="node" presStyleLbl="node1" presStyleIdx="0" presStyleCnt="3" custScaleX="133609" custScaleY="120291">
        <dgm:presLayoutVars>
          <dgm:bulletEnabled val="1"/>
        </dgm:presLayoutVars>
      </dgm:prSet>
      <dgm:spPr/>
      <dgm:t>
        <a:bodyPr/>
        <a:lstStyle/>
        <a:p>
          <a:endParaRPr lang="en-US"/>
        </a:p>
      </dgm:t>
    </dgm:pt>
    <dgm:pt modelId="{BCB1A2F8-7373-4386-A189-9851E0EFCD88}" type="pres">
      <dgm:prSet presAssocID="{A806A1AB-8B96-4DDA-9F7A-05EE4E9FF133}" presName="dummy" presStyleCnt="0"/>
      <dgm:spPr/>
    </dgm:pt>
    <dgm:pt modelId="{8388F7B5-CF05-4B43-AEFF-A5A52E7BEDA5}" type="pres">
      <dgm:prSet presAssocID="{E549F6D4-0BFF-4E19-A5AC-7474F55E244F}" presName="sibTrans" presStyleLbl="sibTrans2D1" presStyleIdx="0" presStyleCnt="3"/>
      <dgm:spPr/>
      <dgm:t>
        <a:bodyPr/>
        <a:lstStyle/>
        <a:p>
          <a:endParaRPr lang="en-US"/>
        </a:p>
      </dgm:t>
    </dgm:pt>
    <dgm:pt modelId="{3DDFC464-E027-49C6-BF99-429C982D21A4}" type="pres">
      <dgm:prSet presAssocID="{F7D26386-21EB-4AD7-9D24-A007D11A75A7}" presName="node" presStyleLbl="node1" presStyleIdx="1" presStyleCnt="3" custScaleX="130384" custScaleY="124285">
        <dgm:presLayoutVars>
          <dgm:bulletEnabled val="1"/>
        </dgm:presLayoutVars>
      </dgm:prSet>
      <dgm:spPr/>
      <dgm:t>
        <a:bodyPr/>
        <a:lstStyle/>
        <a:p>
          <a:endParaRPr lang="en-US"/>
        </a:p>
      </dgm:t>
    </dgm:pt>
    <dgm:pt modelId="{1BDE9D7F-6E57-43B9-AC21-B97C893B2EE7}" type="pres">
      <dgm:prSet presAssocID="{F7D26386-21EB-4AD7-9D24-A007D11A75A7}" presName="dummy" presStyleCnt="0"/>
      <dgm:spPr/>
    </dgm:pt>
    <dgm:pt modelId="{41B9CE92-3810-4025-B658-833718CC915E}" type="pres">
      <dgm:prSet presAssocID="{62B16C51-4D05-490B-BF93-86B3294EECB8}" presName="sibTrans" presStyleLbl="sibTrans2D1" presStyleIdx="1" presStyleCnt="3"/>
      <dgm:spPr/>
      <dgm:t>
        <a:bodyPr/>
        <a:lstStyle/>
        <a:p>
          <a:endParaRPr lang="en-US"/>
        </a:p>
      </dgm:t>
    </dgm:pt>
    <dgm:pt modelId="{9E214315-54C4-45C9-8074-1C3934D6EBE3}" type="pres">
      <dgm:prSet presAssocID="{FBC15551-CAEB-4148-8BA1-9E20A9B3DAE1}" presName="node" presStyleLbl="node1" presStyleIdx="2" presStyleCnt="3" custScaleX="130195" custScaleY="118060">
        <dgm:presLayoutVars>
          <dgm:bulletEnabled val="1"/>
        </dgm:presLayoutVars>
      </dgm:prSet>
      <dgm:spPr/>
      <dgm:t>
        <a:bodyPr/>
        <a:lstStyle/>
        <a:p>
          <a:endParaRPr lang="en-US"/>
        </a:p>
      </dgm:t>
    </dgm:pt>
    <dgm:pt modelId="{637ECACB-59CB-4327-9BBD-F73003E0F3E7}" type="pres">
      <dgm:prSet presAssocID="{FBC15551-CAEB-4148-8BA1-9E20A9B3DAE1}" presName="dummy" presStyleCnt="0"/>
      <dgm:spPr/>
    </dgm:pt>
    <dgm:pt modelId="{C534E38C-C457-4C78-A81F-093BB13FFE8D}" type="pres">
      <dgm:prSet presAssocID="{0893D5A4-8744-42A6-9641-99D120DBA014}" presName="sibTrans" presStyleLbl="sibTrans2D1" presStyleIdx="2" presStyleCnt="3"/>
      <dgm:spPr/>
      <dgm:t>
        <a:bodyPr/>
        <a:lstStyle/>
        <a:p>
          <a:endParaRPr lang="en-US"/>
        </a:p>
      </dgm:t>
    </dgm:pt>
  </dgm:ptLst>
  <dgm:cxnLst>
    <dgm:cxn modelId="{0BA04DCE-EB3D-4C33-93AA-8D821DDD9DF8}" srcId="{8ED8DFE2-36C1-485E-8518-39C124376413}" destId="{88470266-C1E7-4EBA-A647-A60707FBD91D}" srcOrd="0" destOrd="0" parTransId="{A10FA791-596C-4C67-9935-B2A1A5DBFC22}" sibTransId="{06335FC3-1BB5-4CC8-AC17-7A582E2D5A62}"/>
    <dgm:cxn modelId="{72AB723C-439D-41A7-B9EC-3CD7E16642E6}" type="presOf" srcId="{FBC15551-CAEB-4148-8BA1-9E20A9B3DAE1}" destId="{9E214315-54C4-45C9-8074-1C3934D6EBE3}" srcOrd="0" destOrd="0" presId="urn:microsoft.com/office/officeart/2005/8/layout/radial6"/>
    <dgm:cxn modelId="{A65B43C4-E881-478E-B481-2C14C1ED9754}" type="presOf" srcId="{88470266-C1E7-4EBA-A647-A60707FBD91D}" destId="{37B6685B-9FCF-47C0-956F-A33834CA22A9}" srcOrd="0" destOrd="0" presId="urn:microsoft.com/office/officeart/2005/8/layout/radial6"/>
    <dgm:cxn modelId="{1377D595-954B-46C7-B3D0-43238DF7B441}" type="presOf" srcId="{62B16C51-4D05-490B-BF93-86B3294EECB8}" destId="{41B9CE92-3810-4025-B658-833718CC915E}" srcOrd="0" destOrd="0" presId="urn:microsoft.com/office/officeart/2005/8/layout/radial6"/>
    <dgm:cxn modelId="{CF219081-8871-4E4C-89C8-2F0818F75FE0}" type="presOf" srcId="{F7D26386-21EB-4AD7-9D24-A007D11A75A7}" destId="{3DDFC464-E027-49C6-BF99-429C982D21A4}" srcOrd="0" destOrd="0" presId="urn:microsoft.com/office/officeart/2005/8/layout/radial6"/>
    <dgm:cxn modelId="{2BCF3C85-E45B-40CE-B453-CAB3D1078FEA}" type="presOf" srcId="{0893D5A4-8744-42A6-9641-99D120DBA014}" destId="{C534E38C-C457-4C78-A81F-093BB13FFE8D}" srcOrd="0" destOrd="0" presId="urn:microsoft.com/office/officeart/2005/8/layout/radial6"/>
    <dgm:cxn modelId="{26EAC178-D4B5-43B7-9CB3-AB00E87E5932}" srcId="{88470266-C1E7-4EBA-A647-A60707FBD91D}" destId="{FBC15551-CAEB-4148-8BA1-9E20A9B3DAE1}" srcOrd="2" destOrd="0" parTransId="{5E8DDDD3-FABD-4E8E-88B6-F91C9D91427D}" sibTransId="{0893D5A4-8744-42A6-9641-99D120DBA014}"/>
    <dgm:cxn modelId="{56B8ACB7-7011-4E03-91B8-59FD1EE90F3B}" srcId="{88470266-C1E7-4EBA-A647-A60707FBD91D}" destId="{F7D26386-21EB-4AD7-9D24-A007D11A75A7}" srcOrd="1" destOrd="0" parTransId="{AA89959E-C710-4003-8A13-2EAFFEF490DA}" sibTransId="{62B16C51-4D05-490B-BF93-86B3294EECB8}"/>
    <dgm:cxn modelId="{A4EA36CD-A79C-42BE-B797-F7EA1FB21B6D}" type="presOf" srcId="{E549F6D4-0BFF-4E19-A5AC-7474F55E244F}" destId="{8388F7B5-CF05-4B43-AEFF-A5A52E7BEDA5}" srcOrd="0" destOrd="0" presId="urn:microsoft.com/office/officeart/2005/8/layout/radial6"/>
    <dgm:cxn modelId="{4E9A0674-57DD-4A73-94B8-2B52D3AF19EA}" type="presOf" srcId="{8ED8DFE2-36C1-485E-8518-39C124376413}" destId="{01226971-BE91-48BD-97B0-3823F7F6E9C3}" srcOrd="0" destOrd="0" presId="urn:microsoft.com/office/officeart/2005/8/layout/radial6"/>
    <dgm:cxn modelId="{F1F4AB31-73DF-47D5-8717-8AD511CAD334}" type="presOf" srcId="{A806A1AB-8B96-4DDA-9F7A-05EE4E9FF133}" destId="{C84B7C21-C59E-48B1-8374-40A7BE876BAC}" srcOrd="0" destOrd="0" presId="urn:microsoft.com/office/officeart/2005/8/layout/radial6"/>
    <dgm:cxn modelId="{E93EFE3F-7B91-402F-8C5B-B198194F7162}" srcId="{88470266-C1E7-4EBA-A647-A60707FBD91D}" destId="{A806A1AB-8B96-4DDA-9F7A-05EE4E9FF133}" srcOrd="0" destOrd="0" parTransId="{264CB8DE-56C1-4F9F-AEC4-514EA5895131}" sibTransId="{E549F6D4-0BFF-4E19-A5AC-7474F55E244F}"/>
    <dgm:cxn modelId="{17D1CA2F-A988-4230-BBDD-E98E8285111E}" type="presParOf" srcId="{01226971-BE91-48BD-97B0-3823F7F6E9C3}" destId="{37B6685B-9FCF-47C0-956F-A33834CA22A9}" srcOrd="0" destOrd="0" presId="urn:microsoft.com/office/officeart/2005/8/layout/radial6"/>
    <dgm:cxn modelId="{99567876-7359-46A3-83D8-7054236146E2}" type="presParOf" srcId="{01226971-BE91-48BD-97B0-3823F7F6E9C3}" destId="{C84B7C21-C59E-48B1-8374-40A7BE876BAC}" srcOrd="1" destOrd="0" presId="urn:microsoft.com/office/officeart/2005/8/layout/radial6"/>
    <dgm:cxn modelId="{6AE97459-1961-4161-8C05-A5088BFE54E1}" type="presParOf" srcId="{01226971-BE91-48BD-97B0-3823F7F6E9C3}" destId="{BCB1A2F8-7373-4386-A189-9851E0EFCD88}" srcOrd="2" destOrd="0" presId="urn:microsoft.com/office/officeart/2005/8/layout/radial6"/>
    <dgm:cxn modelId="{8BB84D0B-CE52-44B6-AD19-0885E9955A25}" type="presParOf" srcId="{01226971-BE91-48BD-97B0-3823F7F6E9C3}" destId="{8388F7B5-CF05-4B43-AEFF-A5A52E7BEDA5}" srcOrd="3" destOrd="0" presId="urn:microsoft.com/office/officeart/2005/8/layout/radial6"/>
    <dgm:cxn modelId="{A2245DF1-B6F3-4734-BCC4-90B413A18480}" type="presParOf" srcId="{01226971-BE91-48BD-97B0-3823F7F6E9C3}" destId="{3DDFC464-E027-49C6-BF99-429C982D21A4}" srcOrd="4" destOrd="0" presId="urn:microsoft.com/office/officeart/2005/8/layout/radial6"/>
    <dgm:cxn modelId="{3D678348-FBCB-4616-9021-FA3B2A16CA00}" type="presParOf" srcId="{01226971-BE91-48BD-97B0-3823F7F6E9C3}" destId="{1BDE9D7F-6E57-43B9-AC21-B97C893B2EE7}" srcOrd="5" destOrd="0" presId="urn:microsoft.com/office/officeart/2005/8/layout/radial6"/>
    <dgm:cxn modelId="{C68650AA-18E4-48EE-AB08-890EEE4B6E23}" type="presParOf" srcId="{01226971-BE91-48BD-97B0-3823F7F6E9C3}" destId="{41B9CE92-3810-4025-B658-833718CC915E}" srcOrd="6" destOrd="0" presId="urn:microsoft.com/office/officeart/2005/8/layout/radial6"/>
    <dgm:cxn modelId="{855FF3F4-BEAA-411C-8F74-DF68AB93E0A7}" type="presParOf" srcId="{01226971-BE91-48BD-97B0-3823F7F6E9C3}" destId="{9E214315-54C4-45C9-8074-1C3934D6EBE3}" srcOrd="7" destOrd="0" presId="urn:microsoft.com/office/officeart/2005/8/layout/radial6"/>
    <dgm:cxn modelId="{16E07FED-2662-4F88-AE8A-84A89C479F7D}" type="presParOf" srcId="{01226971-BE91-48BD-97B0-3823F7F6E9C3}" destId="{637ECACB-59CB-4327-9BBD-F73003E0F3E7}" srcOrd="8" destOrd="0" presId="urn:microsoft.com/office/officeart/2005/8/layout/radial6"/>
    <dgm:cxn modelId="{372202B8-7ECA-4E7B-8655-C24AF3504511}" type="presParOf" srcId="{01226971-BE91-48BD-97B0-3823F7F6E9C3}" destId="{C534E38C-C457-4C78-A81F-093BB13FFE8D}"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0A0BD6-A7F1-485F-9E73-EF6C86389342}" type="doc">
      <dgm:prSet loTypeId="urn:microsoft.com/office/officeart/2005/8/layout/hProcess9" loCatId="process" qsTypeId="urn:microsoft.com/office/officeart/2005/8/quickstyle/simple1" qsCatId="simple" csTypeId="urn:microsoft.com/office/officeart/2005/8/colors/colorful5" csCatId="colorful" phldr="1"/>
      <dgm:spPr/>
    </dgm:pt>
    <dgm:pt modelId="{8D1F30BA-7BD7-4253-AA3E-63852575AEE5}">
      <dgm:prSet phldrT="[Text]" custT="1"/>
      <dgm:spPr/>
      <dgm:t>
        <a:bodyPr/>
        <a:lstStyle/>
        <a:p>
          <a:pPr algn="l"/>
          <a:r>
            <a:rPr lang="en-US" sz="1100" dirty="0" smtClean="0"/>
            <a:t>Actions I need to take  soon</a:t>
          </a:r>
        </a:p>
        <a:p>
          <a:pPr algn="r"/>
          <a:r>
            <a:rPr lang="en-US" sz="1100" dirty="0" smtClean="0"/>
            <a:t>          When/Where</a:t>
          </a:r>
        </a:p>
        <a:p>
          <a:pPr algn="l"/>
          <a:r>
            <a:rPr lang="en-US" sz="1100" dirty="0" smtClean="0"/>
            <a:t>1.</a:t>
          </a:r>
        </a:p>
        <a:p>
          <a:pPr algn="l"/>
          <a:r>
            <a:rPr lang="en-US" sz="1100" dirty="0" smtClean="0"/>
            <a:t>2.</a:t>
          </a:r>
        </a:p>
      </dgm:t>
    </dgm:pt>
    <dgm:pt modelId="{AF07FA4C-3CF6-41CA-BAB1-7AF0803228F3}" type="parTrans" cxnId="{449EB122-390C-43D6-A866-C35E1A1F2192}">
      <dgm:prSet/>
      <dgm:spPr/>
      <dgm:t>
        <a:bodyPr/>
        <a:lstStyle/>
        <a:p>
          <a:endParaRPr lang="en-US"/>
        </a:p>
      </dgm:t>
    </dgm:pt>
    <dgm:pt modelId="{E0EBDE9B-05E0-40A6-92F5-34124E2192C3}" type="sibTrans" cxnId="{449EB122-390C-43D6-A866-C35E1A1F2192}">
      <dgm:prSet/>
      <dgm:spPr/>
      <dgm:t>
        <a:bodyPr/>
        <a:lstStyle/>
        <a:p>
          <a:endParaRPr lang="en-US"/>
        </a:p>
      </dgm:t>
    </dgm:pt>
    <dgm:pt modelId="{A3450F84-FA0F-4D55-8FA8-036485737B2A}">
      <dgm:prSet phldrT="[Text]" custT="1"/>
      <dgm:spPr/>
      <dgm:t>
        <a:bodyPr/>
        <a:lstStyle/>
        <a:p>
          <a:pPr algn="l"/>
          <a:r>
            <a:rPr lang="en-US" sz="1100" dirty="0" smtClean="0"/>
            <a:t>Actions I need to take  in the next few weeks</a:t>
          </a:r>
        </a:p>
        <a:p>
          <a:pPr algn="r"/>
          <a:r>
            <a:rPr lang="en-US" sz="1100" dirty="0" smtClean="0"/>
            <a:t>Reward</a:t>
          </a:r>
        </a:p>
        <a:p>
          <a:pPr algn="l"/>
          <a:r>
            <a:rPr lang="en-US" sz="1100" dirty="0" smtClean="0"/>
            <a:t>1.</a:t>
          </a:r>
        </a:p>
        <a:p>
          <a:pPr algn="l"/>
          <a:r>
            <a:rPr lang="en-US" sz="1100" dirty="0" smtClean="0"/>
            <a:t>2.</a:t>
          </a:r>
          <a:endParaRPr lang="en-US" sz="1100" dirty="0"/>
        </a:p>
      </dgm:t>
    </dgm:pt>
    <dgm:pt modelId="{57D508EA-ACB3-4AFB-A498-8C318C729858}" type="parTrans" cxnId="{606829E5-B25D-48E0-973A-F4B4F720786D}">
      <dgm:prSet/>
      <dgm:spPr/>
      <dgm:t>
        <a:bodyPr/>
        <a:lstStyle/>
        <a:p>
          <a:endParaRPr lang="en-US"/>
        </a:p>
      </dgm:t>
    </dgm:pt>
    <dgm:pt modelId="{1B920CD1-F9CD-4E75-8343-E58D1E99235F}" type="sibTrans" cxnId="{606829E5-B25D-48E0-973A-F4B4F720786D}">
      <dgm:prSet/>
      <dgm:spPr/>
      <dgm:t>
        <a:bodyPr/>
        <a:lstStyle/>
        <a:p>
          <a:endParaRPr lang="en-US"/>
        </a:p>
      </dgm:t>
    </dgm:pt>
    <dgm:pt modelId="{511B0AED-DE1A-471F-9DC4-9BCCCBB40850}">
      <dgm:prSet phldrT="[Text]" custT="1"/>
      <dgm:spPr/>
      <dgm:t>
        <a:bodyPr/>
        <a:lstStyle/>
        <a:p>
          <a:pPr algn="l"/>
          <a:r>
            <a:rPr lang="en-US" sz="1100" dirty="0" smtClean="0"/>
            <a:t>Actions I need to take  in the next few months</a:t>
          </a:r>
        </a:p>
        <a:p>
          <a:pPr algn="l"/>
          <a:endParaRPr lang="en-US" sz="1100" dirty="0" smtClean="0"/>
        </a:p>
        <a:p>
          <a:pPr algn="l"/>
          <a:r>
            <a:rPr lang="en-US" sz="1100" dirty="0" smtClean="0"/>
            <a:t>1.</a:t>
          </a:r>
        </a:p>
        <a:p>
          <a:pPr algn="l"/>
          <a:r>
            <a:rPr lang="en-US" sz="1100" dirty="0" smtClean="0"/>
            <a:t>2.</a:t>
          </a:r>
          <a:endParaRPr lang="en-US" sz="1100" dirty="0"/>
        </a:p>
      </dgm:t>
    </dgm:pt>
    <dgm:pt modelId="{99490C6D-B358-4B03-B339-48C295A1808D}" type="parTrans" cxnId="{C0316D8D-BF76-456A-9B47-201C96C6ACF5}">
      <dgm:prSet/>
      <dgm:spPr/>
      <dgm:t>
        <a:bodyPr/>
        <a:lstStyle/>
        <a:p>
          <a:endParaRPr lang="en-US"/>
        </a:p>
      </dgm:t>
    </dgm:pt>
    <dgm:pt modelId="{B3BD7E19-FFD8-46FC-9F74-08DA22915019}" type="sibTrans" cxnId="{C0316D8D-BF76-456A-9B47-201C96C6ACF5}">
      <dgm:prSet/>
      <dgm:spPr/>
      <dgm:t>
        <a:bodyPr/>
        <a:lstStyle/>
        <a:p>
          <a:endParaRPr lang="en-US"/>
        </a:p>
      </dgm:t>
    </dgm:pt>
    <dgm:pt modelId="{70C6D8D1-BCB8-47D4-A5A9-D20CDE693E5F}" type="pres">
      <dgm:prSet presAssocID="{DE0A0BD6-A7F1-485F-9E73-EF6C86389342}" presName="CompostProcess" presStyleCnt="0">
        <dgm:presLayoutVars>
          <dgm:dir/>
          <dgm:resizeHandles val="exact"/>
        </dgm:presLayoutVars>
      </dgm:prSet>
      <dgm:spPr/>
    </dgm:pt>
    <dgm:pt modelId="{D003C173-AECC-4C8F-AECE-AAC6E2C8184A}" type="pres">
      <dgm:prSet presAssocID="{DE0A0BD6-A7F1-485F-9E73-EF6C86389342}" presName="arrow" presStyleLbl="bgShp" presStyleIdx="0" presStyleCnt="1"/>
      <dgm:spPr/>
    </dgm:pt>
    <dgm:pt modelId="{9455D751-2CA3-4102-8DA8-91115C756AEF}" type="pres">
      <dgm:prSet presAssocID="{DE0A0BD6-A7F1-485F-9E73-EF6C86389342}" presName="linearProcess" presStyleCnt="0"/>
      <dgm:spPr/>
    </dgm:pt>
    <dgm:pt modelId="{A801ADC5-9897-4D68-B28D-EF342D990AC3}" type="pres">
      <dgm:prSet presAssocID="{8D1F30BA-7BD7-4253-AA3E-63852575AEE5}" presName="textNode" presStyleLbl="node1" presStyleIdx="0" presStyleCnt="3">
        <dgm:presLayoutVars>
          <dgm:bulletEnabled val="1"/>
        </dgm:presLayoutVars>
      </dgm:prSet>
      <dgm:spPr/>
      <dgm:t>
        <a:bodyPr/>
        <a:lstStyle/>
        <a:p>
          <a:endParaRPr lang="en-US"/>
        </a:p>
      </dgm:t>
    </dgm:pt>
    <dgm:pt modelId="{9041AFAB-E2ED-418D-AEA8-C9D0B4764159}" type="pres">
      <dgm:prSet presAssocID="{E0EBDE9B-05E0-40A6-92F5-34124E2192C3}" presName="sibTrans" presStyleCnt="0"/>
      <dgm:spPr/>
    </dgm:pt>
    <dgm:pt modelId="{0C0FF4A7-684B-4642-8A27-1668BC794AEB}" type="pres">
      <dgm:prSet presAssocID="{A3450F84-FA0F-4D55-8FA8-036485737B2A}" presName="textNode" presStyleLbl="node1" presStyleIdx="1" presStyleCnt="3">
        <dgm:presLayoutVars>
          <dgm:bulletEnabled val="1"/>
        </dgm:presLayoutVars>
      </dgm:prSet>
      <dgm:spPr/>
      <dgm:t>
        <a:bodyPr/>
        <a:lstStyle/>
        <a:p>
          <a:endParaRPr lang="en-US"/>
        </a:p>
      </dgm:t>
    </dgm:pt>
    <dgm:pt modelId="{936FDB01-BA2A-4788-9095-684A27FA3180}" type="pres">
      <dgm:prSet presAssocID="{1B920CD1-F9CD-4E75-8343-E58D1E99235F}" presName="sibTrans" presStyleCnt="0"/>
      <dgm:spPr/>
    </dgm:pt>
    <dgm:pt modelId="{35A6A493-DFC4-43D7-A610-658F571154CD}" type="pres">
      <dgm:prSet presAssocID="{511B0AED-DE1A-471F-9DC4-9BCCCBB40850}" presName="textNode" presStyleLbl="node1" presStyleIdx="2" presStyleCnt="3">
        <dgm:presLayoutVars>
          <dgm:bulletEnabled val="1"/>
        </dgm:presLayoutVars>
      </dgm:prSet>
      <dgm:spPr/>
      <dgm:t>
        <a:bodyPr/>
        <a:lstStyle/>
        <a:p>
          <a:endParaRPr lang="en-US"/>
        </a:p>
      </dgm:t>
    </dgm:pt>
  </dgm:ptLst>
  <dgm:cxnLst>
    <dgm:cxn modelId="{540CA87C-95C3-4A40-A04B-8E8CCB61A07D}" type="presOf" srcId="{A3450F84-FA0F-4D55-8FA8-036485737B2A}" destId="{0C0FF4A7-684B-4642-8A27-1668BC794AEB}" srcOrd="0" destOrd="0" presId="urn:microsoft.com/office/officeart/2005/8/layout/hProcess9"/>
    <dgm:cxn modelId="{BA3CC40D-6E65-44AB-B35A-50E12795185D}" type="presOf" srcId="{511B0AED-DE1A-471F-9DC4-9BCCCBB40850}" destId="{35A6A493-DFC4-43D7-A610-658F571154CD}" srcOrd="0" destOrd="0" presId="urn:microsoft.com/office/officeart/2005/8/layout/hProcess9"/>
    <dgm:cxn modelId="{606829E5-B25D-48E0-973A-F4B4F720786D}" srcId="{DE0A0BD6-A7F1-485F-9E73-EF6C86389342}" destId="{A3450F84-FA0F-4D55-8FA8-036485737B2A}" srcOrd="1" destOrd="0" parTransId="{57D508EA-ACB3-4AFB-A498-8C318C729858}" sibTransId="{1B920CD1-F9CD-4E75-8343-E58D1E99235F}"/>
    <dgm:cxn modelId="{C0316D8D-BF76-456A-9B47-201C96C6ACF5}" srcId="{DE0A0BD6-A7F1-485F-9E73-EF6C86389342}" destId="{511B0AED-DE1A-471F-9DC4-9BCCCBB40850}" srcOrd="2" destOrd="0" parTransId="{99490C6D-B358-4B03-B339-48C295A1808D}" sibTransId="{B3BD7E19-FFD8-46FC-9F74-08DA22915019}"/>
    <dgm:cxn modelId="{449EB122-390C-43D6-A866-C35E1A1F2192}" srcId="{DE0A0BD6-A7F1-485F-9E73-EF6C86389342}" destId="{8D1F30BA-7BD7-4253-AA3E-63852575AEE5}" srcOrd="0" destOrd="0" parTransId="{AF07FA4C-3CF6-41CA-BAB1-7AF0803228F3}" sibTransId="{E0EBDE9B-05E0-40A6-92F5-34124E2192C3}"/>
    <dgm:cxn modelId="{010C31D5-0936-4400-B86B-C2DDF486CB53}" type="presOf" srcId="{DE0A0BD6-A7F1-485F-9E73-EF6C86389342}" destId="{70C6D8D1-BCB8-47D4-A5A9-D20CDE693E5F}" srcOrd="0" destOrd="0" presId="urn:microsoft.com/office/officeart/2005/8/layout/hProcess9"/>
    <dgm:cxn modelId="{2B101E88-40DE-444D-A213-7E6B9C18638C}" type="presOf" srcId="{8D1F30BA-7BD7-4253-AA3E-63852575AEE5}" destId="{A801ADC5-9897-4D68-B28D-EF342D990AC3}" srcOrd="0" destOrd="0" presId="urn:microsoft.com/office/officeart/2005/8/layout/hProcess9"/>
    <dgm:cxn modelId="{DE9E0350-7C4A-45AD-AB45-9CD7CD09810C}" type="presParOf" srcId="{70C6D8D1-BCB8-47D4-A5A9-D20CDE693E5F}" destId="{D003C173-AECC-4C8F-AECE-AAC6E2C8184A}" srcOrd="0" destOrd="0" presId="urn:microsoft.com/office/officeart/2005/8/layout/hProcess9"/>
    <dgm:cxn modelId="{3D24AFD3-34C4-4C11-A569-2484B4773355}" type="presParOf" srcId="{70C6D8D1-BCB8-47D4-A5A9-D20CDE693E5F}" destId="{9455D751-2CA3-4102-8DA8-91115C756AEF}" srcOrd="1" destOrd="0" presId="urn:microsoft.com/office/officeart/2005/8/layout/hProcess9"/>
    <dgm:cxn modelId="{F3344503-73E4-4695-A078-6AC178A2EB1C}" type="presParOf" srcId="{9455D751-2CA3-4102-8DA8-91115C756AEF}" destId="{A801ADC5-9897-4D68-B28D-EF342D990AC3}" srcOrd="0" destOrd="0" presId="urn:microsoft.com/office/officeart/2005/8/layout/hProcess9"/>
    <dgm:cxn modelId="{8DA31887-0507-47AE-BA3F-E378779D6EE5}" type="presParOf" srcId="{9455D751-2CA3-4102-8DA8-91115C756AEF}" destId="{9041AFAB-E2ED-418D-AEA8-C9D0B4764159}" srcOrd="1" destOrd="0" presId="urn:microsoft.com/office/officeart/2005/8/layout/hProcess9"/>
    <dgm:cxn modelId="{2348450F-1989-44A3-AB4A-11C0CAD9F28C}" type="presParOf" srcId="{9455D751-2CA3-4102-8DA8-91115C756AEF}" destId="{0C0FF4A7-684B-4642-8A27-1668BC794AEB}" srcOrd="2" destOrd="0" presId="urn:microsoft.com/office/officeart/2005/8/layout/hProcess9"/>
    <dgm:cxn modelId="{A598BA22-D329-4181-A589-C7069F477A48}" type="presParOf" srcId="{9455D751-2CA3-4102-8DA8-91115C756AEF}" destId="{936FDB01-BA2A-4788-9095-684A27FA3180}" srcOrd="3" destOrd="0" presId="urn:microsoft.com/office/officeart/2005/8/layout/hProcess9"/>
    <dgm:cxn modelId="{E5CB75BD-8BCE-4E21-A54E-DE66A6C94557}" type="presParOf" srcId="{9455D751-2CA3-4102-8DA8-91115C756AEF}" destId="{35A6A493-DFC4-43D7-A610-658F571154CD}"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2F04F3-EE5A-4A06-99EB-74C86C117914}"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37BE0E57-D0B2-4830-9ED8-8BB0E4CCCB33}">
      <dgm:prSet phldrT="[Text]" custT="1"/>
      <dgm:spPr/>
      <dgm:t>
        <a:bodyPr/>
        <a:lstStyle/>
        <a:p>
          <a:r>
            <a:rPr lang="en-US" sz="1600" b="1" dirty="0" smtClean="0">
              <a:solidFill>
                <a:srgbClr val="000000"/>
              </a:solidFill>
            </a:rPr>
            <a:t>My Hope/Mindset</a:t>
          </a:r>
          <a:endParaRPr lang="en-US" sz="1600" b="1" dirty="0">
            <a:solidFill>
              <a:srgbClr val="000000"/>
            </a:solidFill>
          </a:endParaRPr>
        </a:p>
      </dgm:t>
    </dgm:pt>
    <dgm:pt modelId="{A7CC620F-7A9D-4851-AE93-1D526B9D0386}" type="parTrans" cxnId="{03C3F96F-4FAD-42F7-B47D-658B9C53085C}">
      <dgm:prSet/>
      <dgm:spPr/>
      <dgm:t>
        <a:bodyPr/>
        <a:lstStyle/>
        <a:p>
          <a:endParaRPr lang="en-US"/>
        </a:p>
      </dgm:t>
    </dgm:pt>
    <dgm:pt modelId="{2E98F184-A846-4E2C-8DE5-1E839A4F5504}" type="sibTrans" cxnId="{03C3F96F-4FAD-42F7-B47D-658B9C53085C}">
      <dgm:prSet/>
      <dgm:spPr/>
      <dgm:t>
        <a:bodyPr/>
        <a:lstStyle/>
        <a:p>
          <a:endParaRPr lang="en-US"/>
        </a:p>
      </dgm:t>
    </dgm:pt>
    <dgm:pt modelId="{6F7BB1FF-6D09-40BF-9D65-BBBCC0525D52}">
      <dgm:prSet phldrT="[Text]"/>
      <dgm:spPr/>
      <dgm:t>
        <a:bodyPr/>
        <a:lstStyle/>
        <a:p>
          <a:r>
            <a:rPr lang="en-US" dirty="0" smtClean="0"/>
            <a:t>Learn to hear your low hope/fixed mindset scripts and reframe them in high hope/growth mindset ways.</a:t>
          </a:r>
          <a:endParaRPr lang="en-US" dirty="0"/>
        </a:p>
      </dgm:t>
    </dgm:pt>
    <dgm:pt modelId="{033F3671-E490-48A1-87D8-48A36002A5DC}" type="parTrans" cxnId="{5166BEA9-E51F-4CE4-AF24-DE7608CA4B27}">
      <dgm:prSet/>
      <dgm:spPr/>
      <dgm:t>
        <a:bodyPr/>
        <a:lstStyle/>
        <a:p>
          <a:endParaRPr lang="en-US"/>
        </a:p>
      </dgm:t>
    </dgm:pt>
    <dgm:pt modelId="{C27B08EE-440C-4203-959F-17FB8EFC2657}" type="sibTrans" cxnId="{5166BEA9-E51F-4CE4-AF24-DE7608CA4B27}">
      <dgm:prSet/>
      <dgm:spPr/>
      <dgm:t>
        <a:bodyPr/>
        <a:lstStyle/>
        <a:p>
          <a:endParaRPr lang="en-US"/>
        </a:p>
      </dgm:t>
    </dgm:pt>
    <dgm:pt modelId="{A42E882D-72F8-450E-B5A5-7CF740833041}">
      <dgm:prSet phldrT="[Text]" custT="1"/>
      <dgm:spPr/>
      <dgm:t>
        <a:bodyPr/>
        <a:lstStyle/>
        <a:p>
          <a:r>
            <a:rPr lang="en-US" sz="1600" b="1" dirty="0" smtClean="0">
              <a:solidFill>
                <a:srgbClr val="000000"/>
              </a:solidFill>
            </a:rPr>
            <a:t>Classmates/Co-workers/Friends</a:t>
          </a:r>
          <a:endParaRPr lang="en-US" sz="1600" b="1" dirty="0">
            <a:solidFill>
              <a:srgbClr val="000000"/>
            </a:solidFill>
          </a:endParaRPr>
        </a:p>
      </dgm:t>
    </dgm:pt>
    <dgm:pt modelId="{0D88D689-C87D-477B-AB32-1ACE97543463}" type="parTrans" cxnId="{62C194E4-73B8-4F23-833F-5820078FA597}">
      <dgm:prSet/>
      <dgm:spPr/>
      <dgm:t>
        <a:bodyPr/>
        <a:lstStyle/>
        <a:p>
          <a:endParaRPr lang="en-US"/>
        </a:p>
      </dgm:t>
    </dgm:pt>
    <dgm:pt modelId="{6845E2B8-BD02-451F-BE66-1CE6BE646AB2}" type="sibTrans" cxnId="{62C194E4-73B8-4F23-833F-5820078FA597}">
      <dgm:prSet/>
      <dgm:spPr/>
      <dgm:t>
        <a:bodyPr/>
        <a:lstStyle/>
        <a:p>
          <a:endParaRPr lang="en-US"/>
        </a:p>
      </dgm:t>
    </dgm:pt>
    <dgm:pt modelId="{7F56A8EB-85AC-48C7-BBC0-CE51F1F7EBAD}">
      <dgm:prSet phldrT="[Text]" custT="1"/>
      <dgm:spPr/>
      <dgm:t>
        <a:bodyPr/>
        <a:lstStyle/>
        <a:p>
          <a:r>
            <a:rPr lang="en-US" sz="1100" dirty="0" smtClean="0"/>
            <a:t>Be available and be an empathetic listener – redirect low hope/fixed mindset statements and attitudes towards high hope/growth mindset thinking.</a:t>
          </a:r>
          <a:endParaRPr lang="en-US" sz="1100" dirty="0"/>
        </a:p>
      </dgm:t>
    </dgm:pt>
    <dgm:pt modelId="{71AA34CA-DF5D-4AE9-8AD2-9835ED016807}" type="parTrans" cxnId="{566163D8-D914-406F-A4DD-106F945158AB}">
      <dgm:prSet/>
      <dgm:spPr/>
      <dgm:t>
        <a:bodyPr/>
        <a:lstStyle/>
        <a:p>
          <a:endParaRPr lang="en-US"/>
        </a:p>
      </dgm:t>
    </dgm:pt>
    <dgm:pt modelId="{7E3013EF-D1BE-47DB-9E45-FB6ECDD9A218}" type="sibTrans" cxnId="{566163D8-D914-406F-A4DD-106F945158AB}">
      <dgm:prSet/>
      <dgm:spPr/>
      <dgm:t>
        <a:bodyPr/>
        <a:lstStyle/>
        <a:p>
          <a:endParaRPr lang="en-US"/>
        </a:p>
      </dgm:t>
    </dgm:pt>
    <dgm:pt modelId="{6CB42999-0A02-4813-9DE2-D5F9E2BEF556}">
      <dgm:prSet phldrT="[Text]" custT="1"/>
      <dgm:spPr/>
      <dgm:t>
        <a:bodyPr/>
        <a:lstStyle/>
        <a:p>
          <a:r>
            <a:rPr lang="en-US" sz="1600" b="1" dirty="0" smtClean="0">
              <a:solidFill>
                <a:srgbClr val="000000"/>
              </a:solidFill>
            </a:rPr>
            <a:t>Becoming a Hopeful Leader</a:t>
          </a:r>
          <a:endParaRPr lang="en-US" sz="1600" b="1" dirty="0">
            <a:solidFill>
              <a:srgbClr val="000000"/>
            </a:solidFill>
          </a:endParaRPr>
        </a:p>
      </dgm:t>
    </dgm:pt>
    <dgm:pt modelId="{F085FE5E-0EE2-4541-884E-E961A187BB64}" type="parTrans" cxnId="{50B71477-9337-40F7-8D11-A3AD0C24A69B}">
      <dgm:prSet/>
      <dgm:spPr/>
      <dgm:t>
        <a:bodyPr/>
        <a:lstStyle/>
        <a:p>
          <a:endParaRPr lang="en-US"/>
        </a:p>
      </dgm:t>
    </dgm:pt>
    <dgm:pt modelId="{2FC7019D-C066-4B61-A706-755E69CCED21}" type="sibTrans" cxnId="{50B71477-9337-40F7-8D11-A3AD0C24A69B}">
      <dgm:prSet/>
      <dgm:spPr/>
      <dgm:t>
        <a:bodyPr/>
        <a:lstStyle/>
        <a:p>
          <a:endParaRPr lang="en-US"/>
        </a:p>
      </dgm:t>
    </dgm:pt>
    <dgm:pt modelId="{09BAE011-5AA4-4E53-85BE-04F7FDAF17A0}">
      <dgm:prSet phldrT="[Text]" custT="1"/>
      <dgm:spPr/>
      <dgm:t>
        <a:bodyPr/>
        <a:lstStyle/>
        <a:p>
          <a:pPr marL="57150" indent="0" defTabSz="488950">
            <a:lnSpc>
              <a:spcPct val="90000"/>
            </a:lnSpc>
            <a:spcBef>
              <a:spcPct val="0"/>
            </a:spcBef>
            <a:spcAft>
              <a:spcPct val="15000"/>
            </a:spcAft>
            <a:buNone/>
          </a:pPr>
          <a:r>
            <a:rPr lang="en-US" sz="1200" dirty="0" smtClean="0"/>
            <a:t>Frame feedback and direction in constructive/positive ways and make it specific</a:t>
          </a:r>
          <a:endParaRPr lang="en-US" sz="1200" dirty="0"/>
        </a:p>
      </dgm:t>
    </dgm:pt>
    <dgm:pt modelId="{392E0459-C17E-44B4-97B2-154FB9602609}" type="parTrans" cxnId="{E5BF0AD3-6735-4090-AF26-79E6ADF0AAA8}">
      <dgm:prSet/>
      <dgm:spPr/>
      <dgm:t>
        <a:bodyPr/>
        <a:lstStyle/>
        <a:p>
          <a:endParaRPr lang="en-US"/>
        </a:p>
      </dgm:t>
    </dgm:pt>
    <dgm:pt modelId="{4765673F-9ECE-49DB-82E8-E6BE81D8FA0E}" type="sibTrans" cxnId="{E5BF0AD3-6735-4090-AF26-79E6ADF0AAA8}">
      <dgm:prSet/>
      <dgm:spPr/>
      <dgm:t>
        <a:bodyPr/>
        <a:lstStyle/>
        <a:p>
          <a:endParaRPr lang="en-US"/>
        </a:p>
      </dgm:t>
    </dgm:pt>
    <dgm:pt modelId="{A7552A36-1C9E-4D67-84CD-2FF5DD3183B0}">
      <dgm:prSet phldrT="[Text]"/>
      <dgm:spPr/>
      <dgm:t>
        <a:bodyPr/>
        <a:lstStyle/>
        <a:p>
          <a:r>
            <a:rPr lang="en-US" dirty="0" smtClean="0"/>
            <a:t>Demonstrate belief in your own capabilities</a:t>
          </a:r>
          <a:endParaRPr lang="en-US" dirty="0"/>
        </a:p>
      </dgm:t>
    </dgm:pt>
    <dgm:pt modelId="{E0648668-103C-4C97-9FD3-3FD3FD50FF62}" type="parTrans" cxnId="{4B3FBC3E-3AAB-441F-9F74-6ED29C569FE1}">
      <dgm:prSet/>
      <dgm:spPr/>
      <dgm:t>
        <a:bodyPr/>
        <a:lstStyle/>
        <a:p>
          <a:endParaRPr lang="en-US"/>
        </a:p>
      </dgm:t>
    </dgm:pt>
    <dgm:pt modelId="{1CE255FE-5D85-40D2-87ED-CA16D8CD75AE}" type="sibTrans" cxnId="{4B3FBC3E-3AAB-441F-9F74-6ED29C569FE1}">
      <dgm:prSet/>
      <dgm:spPr/>
      <dgm:t>
        <a:bodyPr/>
        <a:lstStyle/>
        <a:p>
          <a:endParaRPr lang="en-US"/>
        </a:p>
      </dgm:t>
    </dgm:pt>
    <dgm:pt modelId="{C2537194-36AE-4BCB-9C5A-01A74CEFB5DE}">
      <dgm:prSet phldrT="[Text]"/>
      <dgm:spPr/>
      <dgm:t>
        <a:bodyPr/>
        <a:lstStyle/>
        <a:p>
          <a:r>
            <a:rPr lang="en-US" dirty="0" smtClean="0"/>
            <a:t>Reflect on how you’ve overcome past obstacles</a:t>
          </a:r>
          <a:endParaRPr lang="en-US" dirty="0"/>
        </a:p>
      </dgm:t>
    </dgm:pt>
    <dgm:pt modelId="{CC814709-4265-4316-88F5-B3EB33603731}" type="parTrans" cxnId="{02AC4E3A-1D46-4B37-B100-507D51019C7B}">
      <dgm:prSet/>
      <dgm:spPr/>
      <dgm:t>
        <a:bodyPr/>
        <a:lstStyle/>
        <a:p>
          <a:endParaRPr lang="en-US"/>
        </a:p>
      </dgm:t>
    </dgm:pt>
    <dgm:pt modelId="{D21F876A-0E13-4486-858D-413F10201842}" type="sibTrans" cxnId="{02AC4E3A-1D46-4B37-B100-507D51019C7B}">
      <dgm:prSet/>
      <dgm:spPr/>
      <dgm:t>
        <a:bodyPr/>
        <a:lstStyle/>
        <a:p>
          <a:endParaRPr lang="en-US"/>
        </a:p>
      </dgm:t>
    </dgm:pt>
    <dgm:pt modelId="{BC785CEC-D6E9-4F8C-A775-806E97452657}">
      <dgm:prSet phldrT="[Text]" custT="1"/>
      <dgm:spPr/>
      <dgm:t>
        <a:bodyPr/>
        <a:lstStyle/>
        <a:p>
          <a:pPr marL="57150" indent="0" defTabSz="488950">
            <a:lnSpc>
              <a:spcPct val="90000"/>
            </a:lnSpc>
            <a:spcBef>
              <a:spcPct val="0"/>
            </a:spcBef>
            <a:spcAft>
              <a:spcPct val="15000"/>
            </a:spcAft>
            <a:buNone/>
          </a:pPr>
          <a:r>
            <a:rPr lang="en-US" sz="1200" dirty="0" smtClean="0"/>
            <a:t>Find ways to praise and reward others for using appropriate strategies, processes, effort, and attitudes</a:t>
          </a:r>
          <a:endParaRPr lang="en-US" sz="1200" dirty="0"/>
        </a:p>
      </dgm:t>
    </dgm:pt>
    <dgm:pt modelId="{C5E68240-86EE-4615-8286-C15ED1DB1883}" type="parTrans" cxnId="{01464DC7-E8F1-4082-8E29-B38482860944}">
      <dgm:prSet/>
      <dgm:spPr/>
      <dgm:t>
        <a:bodyPr/>
        <a:lstStyle/>
        <a:p>
          <a:endParaRPr lang="en-US"/>
        </a:p>
      </dgm:t>
    </dgm:pt>
    <dgm:pt modelId="{B220EE91-A425-48FC-B727-1855FD372BB3}" type="sibTrans" cxnId="{01464DC7-E8F1-4082-8E29-B38482860944}">
      <dgm:prSet/>
      <dgm:spPr/>
      <dgm:t>
        <a:bodyPr/>
        <a:lstStyle/>
        <a:p>
          <a:endParaRPr lang="en-US"/>
        </a:p>
      </dgm:t>
    </dgm:pt>
    <dgm:pt modelId="{2BB3B217-8668-471E-82F6-03DA84BF7AD2}">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200" dirty="0" smtClean="0"/>
            <a:t>Coach others through the thinking process necessary to accomplish the task</a:t>
          </a:r>
        </a:p>
        <a:p>
          <a:pPr marL="0" marR="0" indent="0" defTabSz="914400" eaLnBrk="1" fontAlgn="auto" latinLnBrk="0" hangingPunct="1">
            <a:lnSpc>
              <a:spcPct val="100000"/>
            </a:lnSpc>
            <a:spcBef>
              <a:spcPts val="0"/>
            </a:spcBef>
            <a:spcAft>
              <a:spcPts val="0"/>
            </a:spcAft>
            <a:buClrTx/>
            <a:buSzTx/>
            <a:buFontTx/>
            <a:buNone/>
            <a:tabLst/>
            <a:defRPr/>
          </a:pPr>
          <a:endParaRPr lang="en-US" sz="1200" dirty="0"/>
        </a:p>
      </dgm:t>
    </dgm:pt>
    <dgm:pt modelId="{690F370E-FD3D-493B-A640-7AE51F2815D7}" type="parTrans" cxnId="{AF0830E5-31C3-4024-83BE-069660BF0884}">
      <dgm:prSet/>
      <dgm:spPr/>
      <dgm:t>
        <a:bodyPr/>
        <a:lstStyle/>
        <a:p>
          <a:endParaRPr lang="en-US"/>
        </a:p>
      </dgm:t>
    </dgm:pt>
    <dgm:pt modelId="{A8BDEF86-AF26-4EB3-96A3-66732BE61B8C}" type="sibTrans" cxnId="{AF0830E5-31C3-4024-83BE-069660BF0884}">
      <dgm:prSet/>
      <dgm:spPr/>
      <dgm:t>
        <a:bodyPr/>
        <a:lstStyle/>
        <a:p>
          <a:endParaRPr lang="en-US"/>
        </a:p>
      </dgm:t>
    </dgm:pt>
    <dgm:pt modelId="{5D5398F9-9D5D-4949-B128-D6747A84C656}">
      <dgm:prSet phldrT="[Text]" custT="1"/>
      <dgm:spPr/>
      <dgm:t>
        <a:bodyPr/>
        <a:lstStyle/>
        <a:p>
          <a:pPr marL="57150" indent="0" defTabSz="488950">
            <a:lnSpc>
              <a:spcPct val="90000"/>
            </a:lnSpc>
            <a:spcBef>
              <a:spcPct val="0"/>
            </a:spcBef>
            <a:spcAft>
              <a:spcPct val="15000"/>
            </a:spcAft>
            <a:buNone/>
          </a:pPr>
          <a:endParaRPr lang="en-US" sz="1200" dirty="0"/>
        </a:p>
      </dgm:t>
    </dgm:pt>
    <dgm:pt modelId="{F4865E79-E7CC-4572-84EB-1B54FE98964D}" type="parTrans" cxnId="{06F34912-6DB0-43B6-989F-723D818EB30C}">
      <dgm:prSet/>
      <dgm:spPr/>
      <dgm:t>
        <a:bodyPr/>
        <a:lstStyle/>
        <a:p>
          <a:endParaRPr lang="en-US"/>
        </a:p>
      </dgm:t>
    </dgm:pt>
    <dgm:pt modelId="{073F03B4-0E96-4C16-891E-E1F42FBB9F02}" type="sibTrans" cxnId="{06F34912-6DB0-43B6-989F-723D818EB30C}">
      <dgm:prSet/>
      <dgm:spPr/>
      <dgm:t>
        <a:bodyPr/>
        <a:lstStyle/>
        <a:p>
          <a:endParaRPr lang="en-US"/>
        </a:p>
      </dgm:t>
    </dgm:pt>
    <dgm:pt modelId="{219A581D-5BE2-4380-ABFB-26F6B950B20E}">
      <dgm:prSet phldrT="[Text]" custT="1"/>
      <dgm:spPr/>
      <dgm:t>
        <a:bodyPr/>
        <a:lstStyle/>
        <a:p>
          <a:pPr marL="57150" indent="0" defTabSz="488950">
            <a:lnSpc>
              <a:spcPct val="90000"/>
            </a:lnSpc>
            <a:spcBef>
              <a:spcPct val="0"/>
            </a:spcBef>
            <a:spcAft>
              <a:spcPct val="15000"/>
            </a:spcAft>
            <a:buNone/>
          </a:pPr>
          <a:endParaRPr lang="en-US" sz="1200" dirty="0"/>
        </a:p>
      </dgm:t>
    </dgm:pt>
    <dgm:pt modelId="{A283B3EB-7C45-40CA-9728-5846AF3B392B}" type="parTrans" cxnId="{19F6D940-3151-4AD1-B675-DEF5E8242687}">
      <dgm:prSet/>
      <dgm:spPr/>
      <dgm:t>
        <a:bodyPr/>
        <a:lstStyle/>
        <a:p>
          <a:endParaRPr lang="en-US"/>
        </a:p>
      </dgm:t>
    </dgm:pt>
    <dgm:pt modelId="{B7B39DBF-CDEE-47B7-A19F-0C1C9F4C1F95}" type="sibTrans" cxnId="{19F6D940-3151-4AD1-B675-DEF5E8242687}">
      <dgm:prSet/>
      <dgm:spPr/>
      <dgm:t>
        <a:bodyPr/>
        <a:lstStyle/>
        <a:p>
          <a:endParaRPr lang="en-US"/>
        </a:p>
      </dgm:t>
    </dgm:pt>
    <dgm:pt modelId="{FFB291E3-68EE-4365-AFD2-AFB515F5D5FA}">
      <dgm:prSet phldrT="[Text]"/>
      <dgm:spPr/>
      <dgm:t>
        <a:bodyPr/>
        <a:lstStyle/>
        <a:p>
          <a:endParaRPr lang="en-US" dirty="0"/>
        </a:p>
      </dgm:t>
    </dgm:pt>
    <dgm:pt modelId="{333D99FB-8D34-4115-9A20-D1D8C3C45F7C}" type="parTrans" cxnId="{2C6C3A93-6BE1-4FD0-A7E4-AC2103680E62}">
      <dgm:prSet/>
      <dgm:spPr/>
      <dgm:t>
        <a:bodyPr/>
        <a:lstStyle/>
        <a:p>
          <a:endParaRPr lang="en-US"/>
        </a:p>
      </dgm:t>
    </dgm:pt>
    <dgm:pt modelId="{72230B0F-28E7-4E9F-9E65-A5927E117F76}" type="sibTrans" cxnId="{2C6C3A93-6BE1-4FD0-A7E4-AC2103680E62}">
      <dgm:prSet/>
      <dgm:spPr/>
      <dgm:t>
        <a:bodyPr/>
        <a:lstStyle/>
        <a:p>
          <a:endParaRPr lang="en-US"/>
        </a:p>
      </dgm:t>
    </dgm:pt>
    <dgm:pt modelId="{ECE9B820-092A-4194-AE9D-2871B4D22FBE}">
      <dgm:prSet phldrT="[Text]"/>
      <dgm:spPr/>
      <dgm:t>
        <a:bodyPr/>
        <a:lstStyle/>
        <a:p>
          <a:endParaRPr lang="en-US" dirty="0"/>
        </a:p>
      </dgm:t>
    </dgm:pt>
    <dgm:pt modelId="{79238075-77C2-4E6B-9F0B-195BB7ED7A7B}" type="parTrans" cxnId="{B36104D4-2DA6-4151-BEE6-304C4FCD46A5}">
      <dgm:prSet/>
      <dgm:spPr/>
      <dgm:t>
        <a:bodyPr/>
        <a:lstStyle/>
        <a:p>
          <a:endParaRPr lang="en-US"/>
        </a:p>
      </dgm:t>
    </dgm:pt>
    <dgm:pt modelId="{9DF9551A-FC1A-4F7C-83CD-7615BEDAA03C}" type="sibTrans" cxnId="{B36104D4-2DA6-4151-BEE6-304C4FCD46A5}">
      <dgm:prSet/>
      <dgm:spPr/>
      <dgm:t>
        <a:bodyPr/>
        <a:lstStyle/>
        <a:p>
          <a:endParaRPr lang="en-US"/>
        </a:p>
      </dgm:t>
    </dgm:pt>
    <dgm:pt modelId="{72AA6512-E5A4-48DD-A6E0-BC7A4520DEC3}">
      <dgm:prSet phldrT="[Text]"/>
      <dgm:spPr/>
      <dgm:t>
        <a:bodyPr/>
        <a:lstStyle/>
        <a:p>
          <a:endParaRPr lang="en-US" dirty="0"/>
        </a:p>
      </dgm:t>
    </dgm:pt>
    <dgm:pt modelId="{572E8C25-1698-4D86-B866-BF07164799A9}" type="parTrans" cxnId="{A980048A-5F30-4172-86E7-829B2DF2CD15}">
      <dgm:prSet/>
      <dgm:spPr/>
      <dgm:t>
        <a:bodyPr/>
        <a:lstStyle/>
        <a:p>
          <a:endParaRPr lang="en-US"/>
        </a:p>
      </dgm:t>
    </dgm:pt>
    <dgm:pt modelId="{7177FF52-C581-4BD7-A1A7-4C01151622AE}" type="sibTrans" cxnId="{A980048A-5F30-4172-86E7-829B2DF2CD15}">
      <dgm:prSet/>
      <dgm:spPr/>
      <dgm:t>
        <a:bodyPr/>
        <a:lstStyle/>
        <a:p>
          <a:endParaRPr lang="en-US"/>
        </a:p>
      </dgm:t>
    </dgm:pt>
    <dgm:pt modelId="{97FC4F73-0F21-44B2-AA66-7109F3453303}">
      <dgm:prSet phldrT="[Text]"/>
      <dgm:spPr/>
      <dgm:t>
        <a:bodyPr/>
        <a:lstStyle/>
        <a:p>
          <a:endParaRPr lang="en-US" sz="1000" dirty="0"/>
        </a:p>
      </dgm:t>
    </dgm:pt>
    <dgm:pt modelId="{B278EE81-8667-4DBD-82DD-C180AC0873F8}" type="parTrans" cxnId="{9FDDD2A1-7F33-461B-9065-2C6A7E745817}">
      <dgm:prSet/>
      <dgm:spPr/>
      <dgm:t>
        <a:bodyPr/>
        <a:lstStyle/>
        <a:p>
          <a:endParaRPr lang="en-US"/>
        </a:p>
      </dgm:t>
    </dgm:pt>
    <dgm:pt modelId="{4A105DDF-B782-43DD-9B4C-644B41EA91A7}" type="sibTrans" cxnId="{9FDDD2A1-7F33-461B-9065-2C6A7E745817}">
      <dgm:prSet/>
      <dgm:spPr/>
      <dgm:t>
        <a:bodyPr/>
        <a:lstStyle/>
        <a:p>
          <a:endParaRPr lang="en-US"/>
        </a:p>
      </dgm:t>
    </dgm:pt>
    <dgm:pt modelId="{00274578-B96F-4A05-A466-580A317EF8F8}">
      <dgm:prSet phldrT="[Text]"/>
      <dgm:spPr/>
      <dgm:t>
        <a:bodyPr/>
        <a:lstStyle/>
        <a:p>
          <a:r>
            <a:rPr lang="en-US" dirty="0" smtClean="0"/>
            <a:t> Become aware of and develop your strengths</a:t>
          </a:r>
          <a:endParaRPr lang="en-US" dirty="0"/>
        </a:p>
      </dgm:t>
    </dgm:pt>
    <dgm:pt modelId="{BDCA9855-A8CF-4E31-B526-C250B0CD447D}" type="parTrans" cxnId="{FE98280B-E7DD-44CE-BBBE-3BCDC4B00CC6}">
      <dgm:prSet/>
      <dgm:spPr/>
      <dgm:t>
        <a:bodyPr/>
        <a:lstStyle/>
        <a:p>
          <a:endParaRPr lang="en-US"/>
        </a:p>
      </dgm:t>
    </dgm:pt>
    <dgm:pt modelId="{F05584ED-14F3-4C7B-92B2-945B85ACCF9D}" type="sibTrans" cxnId="{FE98280B-E7DD-44CE-BBBE-3BCDC4B00CC6}">
      <dgm:prSet/>
      <dgm:spPr/>
      <dgm:t>
        <a:bodyPr/>
        <a:lstStyle/>
        <a:p>
          <a:endParaRPr lang="en-US"/>
        </a:p>
      </dgm:t>
    </dgm:pt>
    <dgm:pt modelId="{9D993B95-64FC-448C-92BE-4DA1F806B712}">
      <dgm:prSet phldrT="[Text]"/>
      <dgm:spPr/>
      <dgm:t>
        <a:bodyPr/>
        <a:lstStyle/>
        <a:p>
          <a:endParaRPr lang="en-US" dirty="0"/>
        </a:p>
      </dgm:t>
    </dgm:pt>
    <dgm:pt modelId="{BB0FA685-9733-4B94-8746-CA5890531D5F}" type="parTrans" cxnId="{4DA80897-7EB9-4EF4-9868-A2F973EC42A6}">
      <dgm:prSet/>
      <dgm:spPr/>
      <dgm:t>
        <a:bodyPr/>
        <a:lstStyle/>
        <a:p>
          <a:endParaRPr lang="en-US"/>
        </a:p>
      </dgm:t>
    </dgm:pt>
    <dgm:pt modelId="{46E8BBA6-4B7C-4447-B71D-79065C57F9CC}" type="sibTrans" cxnId="{4DA80897-7EB9-4EF4-9868-A2F973EC42A6}">
      <dgm:prSet/>
      <dgm:spPr/>
      <dgm:t>
        <a:bodyPr/>
        <a:lstStyle/>
        <a:p>
          <a:endParaRPr lang="en-US"/>
        </a:p>
      </dgm:t>
    </dgm:pt>
    <dgm:pt modelId="{B3DDF0E9-0A7E-4D07-95C0-2D5371F921DD}">
      <dgm:prSet phldrT="[Text]"/>
      <dgm:spPr/>
      <dgm:t>
        <a:bodyPr/>
        <a:lstStyle/>
        <a:p>
          <a:r>
            <a:rPr lang="en-US" dirty="0" smtClean="0"/>
            <a:t>Take on new challenges with a growth mindset</a:t>
          </a:r>
          <a:endParaRPr lang="en-US" dirty="0"/>
        </a:p>
      </dgm:t>
    </dgm:pt>
    <dgm:pt modelId="{7CE38C89-C03D-4C2C-8DF1-9A9972EF671D}" type="parTrans" cxnId="{0AAD5EE0-B6CB-4FAB-A986-DB3CD2A0599F}">
      <dgm:prSet/>
      <dgm:spPr/>
      <dgm:t>
        <a:bodyPr/>
        <a:lstStyle/>
        <a:p>
          <a:endParaRPr lang="en-US"/>
        </a:p>
      </dgm:t>
    </dgm:pt>
    <dgm:pt modelId="{A77F6870-0891-4B58-9690-2CD8D3101315}" type="sibTrans" cxnId="{0AAD5EE0-B6CB-4FAB-A986-DB3CD2A0599F}">
      <dgm:prSet/>
      <dgm:spPr/>
      <dgm:t>
        <a:bodyPr/>
        <a:lstStyle/>
        <a:p>
          <a:endParaRPr lang="en-US"/>
        </a:p>
      </dgm:t>
    </dgm:pt>
    <dgm:pt modelId="{2E6068E7-7ADA-442A-81D0-327B305A75BC}">
      <dgm:prSet phldrT="[Text]"/>
      <dgm:spPr/>
      <dgm:t>
        <a:bodyPr/>
        <a:lstStyle/>
        <a:p>
          <a:endParaRPr lang="en-US" dirty="0"/>
        </a:p>
      </dgm:t>
    </dgm:pt>
    <dgm:pt modelId="{0308DC13-76BC-4160-A166-D4877A0CD6BC}" type="parTrans" cxnId="{B2487966-0234-40B1-BAC9-3FCF15F649A4}">
      <dgm:prSet/>
      <dgm:spPr/>
      <dgm:t>
        <a:bodyPr/>
        <a:lstStyle/>
        <a:p>
          <a:endParaRPr lang="en-US"/>
        </a:p>
      </dgm:t>
    </dgm:pt>
    <dgm:pt modelId="{88325239-AD40-4FAA-90FE-6D2D33619311}" type="sibTrans" cxnId="{B2487966-0234-40B1-BAC9-3FCF15F649A4}">
      <dgm:prSet/>
      <dgm:spPr/>
      <dgm:t>
        <a:bodyPr/>
        <a:lstStyle/>
        <a:p>
          <a:endParaRPr lang="en-US"/>
        </a:p>
      </dgm:t>
    </dgm:pt>
    <dgm:pt modelId="{BF95A8F5-15F2-46EF-8E32-8B0ACB7749C5}">
      <dgm:prSet phldrT="[Text]"/>
      <dgm:spPr/>
      <dgm:t>
        <a:bodyPr/>
        <a:lstStyle/>
        <a:p>
          <a:r>
            <a:rPr lang="en-US" dirty="0" smtClean="0"/>
            <a:t>Receive feedback thoughtfully</a:t>
          </a:r>
          <a:endParaRPr lang="en-US" dirty="0"/>
        </a:p>
      </dgm:t>
    </dgm:pt>
    <dgm:pt modelId="{FA431DFE-B75F-485A-946F-2D624BFE7F39}" type="parTrans" cxnId="{214AE40C-BA49-4B48-87F7-A84FDD633390}">
      <dgm:prSet/>
      <dgm:spPr/>
      <dgm:t>
        <a:bodyPr/>
        <a:lstStyle/>
        <a:p>
          <a:endParaRPr lang="en-US"/>
        </a:p>
      </dgm:t>
    </dgm:pt>
    <dgm:pt modelId="{FE7E0B2F-2F52-4AA4-8615-648264D7DD25}" type="sibTrans" cxnId="{214AE40C-BA49-4B48-87F7-A84FDD633390}">
      <dgm:prSet/>
      <dgm:spPr/>
      <dgm:t>
        <a:bodyPr/>
        <a:lstStyle/>
        <a:p>
          <a:endParaRPr lang="en-US"/>
        </a:p>
      </dgm:t>
    </dgm:pt>
    <dgm:pt modelId="{535747EF-235F-4ADF-B594-1382ED5FF6DC}">
      <dgm:prSet phldrT="[Text]"/>
      <dgm:spPr/>
      <dgm:t>
        <a:bodyPr/>
        <a:lstStyle/>
        <a:p>
          <a:endParaRPr lang="en-US" dirty="0"/>
        </a:p>
      </dgm:t>
    </dgm:pt>
    <dgm:pt modelId="{452CD19C-F5FD-4563-AD0D-FF6F58D839E6}" type="parTrans" cxnId="{48EA1B83-EE58-47DE-9A26-88F4DEFB57D5}">
      <dgm:prSet/>
      <dgm:spPr/>
      <dgm:t>
        <a:bodyPr/>
        <a:lstStyle/>
        <a:p>
          <a:endParaRPr lang="en-US"/>
        </a:p>
      </dgm:t>
    </dgm:pt>
    <dgm:pt modelId="{52FEB741-43D9-44D6-8EA1-66E040E6DABC}" type="sibTrans" cxnId="{48EA1B83-EE58-47DE-9A26-88F4DEFB57D5}">
      <dgm:prSet/>
      <dgm:spPr/>
      <dgm:t>
        <a:bodyPr/>
        <a:lstStyle/>
        <a:p>
          <a:endParaRPr lang="en-US"/>
        </a:p>
      </dgm:t>
    </dgm:pt>
    <dgm:pt modelId="{16959326-9DAE-492B-954A-15DCF66A5713}">
      <dgm:prSet phldrT="[Text]"/>
      <dgm:spPr/>
      <dgm:t>
        <a:bodyPr/>
        <a:lstStyle/>
        <a:p>
          <a:r>
            <a:rPr lang="en-US" dirty="0" smtClean="0"/>
            <a:t>Learn from mistakes/failures and find ways to make them opportunities for growth</a:t>
          </a:r>
          <a:endParaRPr lang="en-US" dirty="0"/>
        </a:p>
      </dgm:t>
    </dgm:pt>
    <dgm:pt modelId="{0B7E0462-13CE-4929-BDF5-BC1F24F990C5}" type="parTrans" cxnId="{507A24F0-4E88-4770-B257-9307063B34F0}">
      <dgm:prSet/>
      <dgm:spPr/>
      <dgm:t>
        <a:bodyPr/>
        <a:lstStyle/>
        <a:p>
          <a:endParaRPr lang="en-US"/>
        </a:p>
      </dgm:t>
    </dgm:pt>
    <dgm:pt modelId="{ECA0AC34-8850-4290-B32A-4CDC3252E694}" type="sibTrans" cxnId="{507A24F0-4E88-4770-B257-9307063B34F0}">
      <dgm:prSet/>
      <dgm:spPr/>
      <dgm:t>
        <a:bodyPr/>
        <a:lstStyle/>
        <a:p>
          <a:endParaRPr lang="en-US"/>
        </a:p>
      </dgm:t>
    </dgm:pt>
    <dgm:pt modelId="{25B4EE65-5CEB-4AC3-8CAF-661330FBFFEA}">
      <dgm:prSet phldrT="[Text]"/>
      <dgm:spPr/>
      <dgm:t>
        <a:bodyPr/>
        <a:lstStyle/>
        <a:p>
          <a:endParaRPr lang="en-US" dirty="0"/>
        </a:p>
      </dgm:t>
    </dgm:pt>
    <dgm:pt modelId="{90E0EC5D-52AE-46D2-A4C0-16402F0EB6AF}" type="parTrans" cxnId="{1508C280-AB8E-4269-92E3-9D9DD1D2494F}">
      <dgm:prSet/>
      <dgm:spPr/>
      <dgm:t>
        <a:bodyPr/>
        <a:lstStyle/>
        <a:p>
          <a:endParaRPr lang="en-US"/>
        </a:p>
      </dgm:t>
    </dgm:pt>
    <dgm:pt modelId="{8C22CB3E-FB55-4A5F-ACFC-1B681202691F}" type="sibTrans" cxnId="{1508C280-AB8E-4269-92E3-9D9DD1D2494F}">
      <dgm:prSet/>
      <dgm:spPr/>
      <dgm:t>
        <a:bodyPr/>
        <a:lstStyle/>
        <a:p>
          <a:endParaRPr lang="en-US"/>
        </a:p>
      </dgm:t>
    </dgm:pt>
    <dgm:pt modelId="{82507EAE-63A4-40C5-8DC2-A994D25FC05D}">
      <dgm:prSet phldrT="[Text]"/>
      <dgm:spPr/>
      <dgm:t>
        <a:bodyPr/>
        <a:lstStyle/>
        <a:p>
          <a:r>
            <a:rPr lang="en-US" dirty="0" smtClean="0"/>
            <a:t>Other:</a:t>
          </a:r>
          <a:endParaRPr lang="en-US" dirty="0"/>
        </a:p>
      </dgm:t>
    </dgm:pt>
    <dgm:pt modelId="{5405386E-6B36-4861-8097-AF4226820195}" type="parTrans" cxnId="{2F724A3E-DAB9-4744-A5C5-E8A6F7D1DC59}">
      <dgm:prSet/>
      <dgm:spPr/>
      <dgm:t>
        <a:bodyPr/>
        <a:lstStyle/>
        <a:p>
          <a:endParaRPr lang="en-US"/>
        </a:p>
      </dgm:t>
    </dgm:pt>
    <dgm:pt modelId="{F7BACEC5-C1B5-416D-8140-681BE6A4F6AD}" type="sibTrans" cxnId="{2F724A3E-DAB9-4744-A5C5-E8A6F7D1DC59}">
      <dgm:prSet/>
      <dgm:spPr/>
      <dgm:t>
        <a:bodyPr/>
        <a:lstStyle/>
        <a:p>
          <a:endParaRPr lang="en-US"/>
        </a:p>
      </dgm:t>
    </dgm:pt>
    <dgm:pt modelId="{2BB424B9-88CB-4759-A6B9-F83985AE5104}">
      <dgm:prSet phldrT="[Text]"/>
      <dgm:spPr/>
      <dgm:t>
        <a:bodyPr/>
        <a:lstStyle/>
        <a:p>
          <a:endParaRPr lang="en-US" dirty="0"/>
        </a:p>
      </dgm:t>
    </dgm:pt>
    <dgm:pt modelId="{492CC836-1F52-4911-A05F-7B1548951B6E}" type="parTrans" cxnId="{14E1F48E-50A9-47A0-851C-7DFA5281E740}">
      <dgm:prSet/>
      <dgm:spPr/>
      <dgm:t>
        <a:bodyPr/>
        <a:lstStyle/>
        <a:p>
          <a:endParaRPr lang="en-US"/>
        </a:p>
      </dgm:t>
    </dgm:pt>
    <dgm:pt modelId="{5F3FBC58-DEFD-4900-8A0B-23536E745D4C}" type="sibTrans" cxnId="{14E1F48E-50A9-47A0-851C-7DFA5281E740}">
      <dgm:prSet/>
      <dgm:spPr/>
      <dgm:t>
        <a:bodyPr/>
        <a:lstStyle/>
        <a:p>
          <a:endParaRPr lang="en-US"/>
        </a:p>
      </dgm:t>
    </dgm:pt>
    <dgm:pt modelId="{E59891FA-1457-4A88-AAE6-9161BE8A5809}">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200" dirty="0" smtClean="0"/>
            <a:t>Demonstrate your belief in other people’s capabilities to complete tasks and achieve goals</a:t>
          </a:r>
          <a:endParaRPr lang="en-US" sz="1200" dirty="0"/>
        </a:p>
      </dgm:t>
    </dgm:pt>
    <dgm:pt modelId="{11C8EFA8-8960-4FAD-9329-0EDF6944E80E}" type="parTrans" cxnId="{7E0D3EDF-B4D0-4762-AE10-FE9C3EF09466}">
      <dgm:prSet/>
      <dgm:spPr/>
      <dgm:t>
        <a:bodyPr/>
        <a:lstStyle/>
        <a:p>
          <a:endParaRPr lang="en-US"/>
        </a:p>
      </dgm:t>
    </dgm:pt>
    <dgm:pt modelId="{9AF70F6C-C20A-4F65-B54A-1B0AAE44C19F}" type="sibTrans" cxnId="{7E0D3EDF-B4D0-4762-AE10-FE9C3EF09466}">
      <dgm:prSet/>
      <dgm:spPr/>
      <dgm:t>
        <a:bodyPr/>
        <a:lstStyle/>
        <a:p>
          <a:endParaRPr lang="en-US"/>
        </a:p>
      </dgm:t>
    </dgm:pt>
    <dgm:pt modelId="{BA6EF724-883B-4E8F-B428-A28DED3429AD}">
      <dgm:prSet phldrT="[Text]" custT="1"/>
      <dgm:spPr/>
      <dgm:t>
        <a:bodyPr/>
        <a:lstStyle/>
        <a:p>
          <a:r>
            <a:rPr lang="en-US" sz="1100" dirty="0" smtClean="0"/>
            <a:t>Model a high hope/growth mindset to others when starting projects, tasks, etc. </a:t>
          </a:r>
          <a:endParaRPr lang="en-US" sz="1100" dirty="0"/>
        </a:p>
      </dgm:t>
    </dgm:pt>
    <dgm:pt modelId="{E7165BE3-595B-4455-A508-97F2F4CF2D0C}" type="parTrans" cxnId="{2054E3FE-2529-4FEC-B1C3-55EEC7358ACB}">
      <dgm:prSet/>
      <dgm:spPr/>
      <dgm:t>
        <a:bodyPr/>
        <a:lstStyle/>
        <a:p>
          <a:endParaRPr lang="en-US"/>
        </a:p>
      </dgm:t>
    </dgm:pt>
    <dgm:pt modelId="{1C069121-EC38-4A25-A55A-DEEF55F7F0BE}" type="sibTrans" cxnId="{2054E3FE-2529-4FEC-B1C3-55EEC7358ACB}">
      <dgm:prSet/>
      <dgm:spPr/>
      <dgm:t>
        <a:bodyPr/>
        <a:lstStyle/>
        <a:p>
          <a:endParaRPr lang="en-US"/>
        </a:p>
      </dgm:t>
    </dgm:pt>
    <dgm:pt modelId="{3871D7D5-B8E3-4950-ADC0-E7E52C41D13F}">
      <dgm:prSet phldrT="[Text]" custT="1"/>
      <dgm:spPr/>
      <dgm:t>
        <a:bodyPr/>
        <a:lstStyle/>
        <a:p>
          <a:endParaRPr lang="en-US" sz="1100" dirty="0"/>
        </a:p>
      </dgm:t>
    </dgm:pt>
    <dgm:pt modelId="{6CFB74AC-DFAA-4B65-991B-5589B2D7B64A}" type="parTrans" cxnId="{C4FD7727-31C4-4CBA-853F-D9D2BAA3F0C8}">
      <dgm:prSet/>
      <dgm:spPr/>
      <dgm:t>
        <a:bodyPr/>
        <a:lstStyle/>
        <a:p>
          <a:endParaRPr lang="en-US"/>
        </a:p>
      </dgm:t>
    </dgm:pt>
    <dgm:pt modelId="{F19A2CDC-794D-4856-A8EC-57A821BF34CC}" type="sibTrans" cxnId="{C4FD7727-31C4-4CBA-853F-D9D2BAA3F0C8}">
      <dgm:prSet/>
      <dgm:spPr/>
      <dgm:t>
        <a:bodyPr/>
        <a:lstStyle/>
        <a:p>
          <a:endParaRPr lang="en-US"/>
        </a:p>
      </dgm:t>
    </dgm:pt>
    <dgm:pt modelId="{4743A1A4-FC9C-4CB1-ABD6-214BB21B6BD5}">
      <dgm:prSet phldrT="[Text]" custT="1"/>
      <dgm:spPr/>
      <dgm:t>
        <a:bodyPr/>
        <a:lstStyle/>
        <a:p>
          <a:r>
            <a:rPr lang="en-US" sz="1100" dirty="0" smtClean="0"/>
            <a:t>Set challenging goals together</a:t>
          </a:r>
          <a:endParaRPr lang="en-US" sz="1100" dirty="0"/>
        </a:p>
      </dgm:t>
    </dgm:pt>
    <dgm:pt modelId="{B2454EF1-2571-46FF-A125-0637E5565AFB}" type="parTrans" cxnId="{4A2200BF-3D8F-4D32-A683-42820A61F3B2}">
      <dgm:prSet/>
      <dgm:spPr/>
      <dgm:t>
        <a:bodyPr/>
        <a:lstStyle/>
        <a:p>
          <a:endParaRPr lang="en-US"/>
        </a:p>
      </dgm:t>
    </dgm:pt>
    <dgm:pt modelId="{2231B427-CFFF-4CAE-9548-DD27DF8E58EA}" type="sibTrans" cxnId="{4A2200BF-3D8F-4D32-A683-42820A61F3B2}">
      <dgm:prSet/>
      <dgm:spPr/>
      <dgm:t>
        <a:bodyPr/>
        <a:lstStyle/>
        <a:p>
          <a:endParaRPr lang="en-US"/>
        </a:p>
      </dgm:t>
    </dgm:pt>
    <dgm:pt modelId="{E27D5592-AFA0-4E86-909B-C4E0B123F3FF}">
      <dgm:prSet phldrT="[Text]" custT="1"/>
      <dgm:spPr/>
      <dgm:t>
        <a:bodyPr/>
        <a:lstStyle/>
        <a:p>
          <a:endParaRPr lang="en-US" sz="1100" dirty="0"/>
        </a:p>
      </dgm:t>
    </dgm:pt>
    <dgm:pt modelId="{5FB065A8-AD9D-4A8D-991F-0F1CB9F1ED8B}" type="parTrans" cxnId="{81F0A55B-F00E-4123-9E3B-8B03084AB0C5}">
      <dgm:prSet/>
      <dgm:spPr/>
      <dgm:t>
        <a:bodyPr/>
        <a:lstStyle/>
        <a:p>
          <a:endParaRPr lang="en-US"/>
        </a:p>
      </dgm:t>
    </dgm:pt>
    <dgm:pt modelId="{B37F052B-A7D2-43DE-8FF0-E3CD6A73D935}" type="sibTrans" cxnId="{81F0A55B-F00E-4123-9E3B-8B03084AB0C5}">
      <dgm:prSet/>
      <dgm:spPr/>
      <dgm:t>
        <a:bodyPr/>
        <a:lstStyle/>
        <a:p>
          <a:endParaRPr lang="en-US"/>
        </a:p>
      </dgm:t>
    </dgm:pt>
    <dgm:pt modelId="{7BF3AD97-E77E-4879-9102-E0C317162CAC}">
      <dgm:prSet phldrT="[Text]" custT="1"/>
      <dgm:spPr/>
      <dgm:t>
        <a:bodyPr/>
        <a:lstStyle/>
        <a:p>
          <a:r>
            <a:rPr lang="en-US" sz="1100" dirty="0" smtClean="0"/>
            <a:t>Anticipate potential obstacles and plan pathways to overcome those potential obstacles together</a:t>
          </a:r>
          <a:endParaRPr lang="en-US" sz="1100" dirty="0"/>
        </a:p>
      </dgm:t>
    </dgm:pt>
    <dgm:pt modelId="{0E31B40D-5282-41D2-8B16-8631AAFDBE61}" type="parTrans" cxnId="{AA6B5E50-4979-45FF-92AF-32E376281507}">
      <dgm:prSet/>
      <dgm:spPr/>
      <dgm:t>
        <a:bodyPr/>
        <a:lstStyle/>
        <a:p>
          <a:endParaRPr lang="en-US"/>
        </a:p>
      </dgm:t>
    </dgm:pt>
    <dgm:pt modelId="{BB92F331-F8C5-4EA3-BA97-8B6A0234E236}" type="sibTrans" cxnId="{AA6B5E50-4979-45FF-92AF-32E376281507}">
      <dgm:prSet/>
      <dgm:spPr/>
      <dgm:t>
        <a:bodyPr/>
        <a:lstStyle/>
        <a:p>
          <a:endParaRPr lang="en-US"/>
        </a:p>
      </dgm:t>
    </dgm:pt>
    <dgm:pt modelId="{D8E6E96A-4453-4AD9-837D-5C2DEAA48651}">
      <dgm:prSet phldrT="[Text]" custT="1"/>
      <dgm:spPr/>
      <dgm:t>
        <a:bodyPr/>
        <a:lstStyle/>
        <a:p>
          <a:endParaRPr lang="en-US" sz="1100" dirty="0"/>
        </a:p>
      </dgm:t>
    </dgm:pt>
    <dgm:pt modelId="{F11F9A3D-DE34-42CD-9E90-C0CDE9928242}" type="parTrans" cxnId="{9C8AC34C-287A-414F-B520-AC00E4F82A88}">
      <dgm:prSet/>
      <dgm:spPr/>
      <dgm:t>
        <a:bodyPr/>
        <a:lstStyle/>
        <a:p>
          <a:endParaRPr lang="en-US"/>
        </a:p>
      </dgm:t>
    </dgm:pt>
    <dgm:pt modelId="{64BCA1F5-1697-4E54-B5A9-F6B62F0A34BC}" type="sibTrans" cxnId="{9C8AC34C-287A-414F-B520-AC00E4F82A88}">
      <dgm:prSet/>
      <dgm:spPr/>
      <dgm:t>
        <a:bodyPr/>
        <a:lstStyle/>
        <a:p>
          <a:endParaRPr lang="en-US"/>
        </a:p>
      </dgm:t>
    </dgm:pt>
    <dgm:pt modelId="{8AC215D6-2FBC-47DB-8883-D01D9CA192B3}">
      <dgm:prSet phldrT="[Text]"/>
      <dgm:spPr/>
      <dgm:t>
        <a:bodyPr/>
        <a:lstStyle/>
        <a:p>
          <a:endParaRPr lang="en-US" sz="1000" dirty="0"/>
        </a:p>
      </dgm:t>
    </dgm:pt>
    <dgm:pt modelId="{CECFB4D1-1F5E-4072-8792-6EC372C490DA}" type="parTrans" cxnId="{8BA7AF5B-731E-44A5-9EEB-9969602F92D8}">
      <dgm:prSet/>
      <dgm:spPr/>
      <dgm:t>
        <a:bodyPr/>
        <a:lstStyle/>
        <a:p>
          <a:endParaRPr lang="en-US"/>
        </a:p>
      </dgm:t>
    </dgm:pt>
    <dgm:pt modelId="{7B2BBB0A-8C83-454C-A912-C4A788B1B1C9}" type="sibTrans" cxnId="{8BA7AF5B-731E-44A5-9EEB-9969602F92D8}">
      <dgm:prSet/>
      <dgm:spPr/>
      <dgm:t>
        <a:bodyPr/>
        <a:lstStyle/>
        <a:p>
          <a:endParaRPr lang="en-US"/>
        </a:p>
      </dgm:t>
    </dgm:pt>
    <dgm:pt modelId="{7FE2284A-BD12-4AF5-B6E7-691FF86FCE5D}">
      <dgm:prSet phldrT="[Text]" custT="1"/>
      <dgm:spPr/>
      <dgm:t>
        <a:bodyPr/>
        <a:lstStyle/>
        <a:p>
          <a:r>
            <a:rPr lang="en-US" sz="1100" dirty="0" smtClean="0"/>
            <a:t>Share how you have overcome obstacles in an area  the other person is struggling with</a:t>
          </a:r>
          <a:endParaRPr lang="en-US" sz="1100" dirty="0"/>
        </a:p>
      </dgm:t>
    </dgm:pt>
    <dgm:pt modelId="{AEA8B523-2623-404F-8B4E-5FE9BB7AE8FC}" type="parTrans" cxnId="{6E81C267-936E-45F4-A1A2-F471A68C3E0D}">
      <dgm:prSet/>
      <dgm:spPr/>
      <dgm:t>
        <a:bodyPr/>
        <a:lstStyle/>
        <a:p>
          <a:endParaRPr lang="en-US"/>
        </a:p>
      </dgm:t>
    </dgm:pt>
    <dgm:pt modelId="{9DC9DCA8-1CA2-4A64-AC7A-28DFF04BCF20}" type="sibTrans" cxnId="{6E81C267-936E-45F4-A1A2-F471A68C3E0D}">
      <dgm:prSet/>
      <dgm:spPr/>
      <dgm:t>
        <a:bodyPr/>
        <a:lstStyle/>
        <a:p>
          <a:endParaRPr lang="en-US"/>
        </a:p>
      </dgm:t>
    </dgm:pt>
    <dgm:pt modelId="{117BE023-DAD4-4E3F-B09C-8A10AAD7AEDF}">
      <dgm:prSet phldrT="[Text]" custT="1"/>
      <dgm:spPr/>
      <dgm:t>
        <a:bodyPr/>
        <a:lstStyle/>
        <a:p>
          <a:endParaRPr lang="en-US" sz="1100" dirty="0"/>
        </a:p>
      </dgm:t>
    </dgm:pt>
    <dgm:pt modelId="{8F32DDC3-0DC5-4C61-A731-8FFA19BFA9D1}" type="parTrans" cxnId="{9D783D21-9330-4800-B3FC-E195B7C35A16}">
      <dgm:prSet/>
      <dgm:spPr/>
      <dgm:t>
        <a:bodyPr/>
        <a:lstStyle/>
        <a:p>
          <a:endParaRPr lang="en-US"/>
        </a:p>
      </dgm:t>
    </dgm:pt>
    <dgm:pt modelId="{C02318DF-B5F7-445F-B296-14F6F60FEF98}" type="sibTrans" cxnId="{9D783D21-9330-4800-B3FC-E195B7C35A16}">
      <dgm:prSet/>
      <dgm:spPr/>
      <dgm:t>
        <a:bodyPr/>
        <a:lstStyle/>
        <a:p>
          <a:endParaRPr lang="en-US"/>
        </a:p>
      </dgm:t>
    </dgm:pt>
    <dgm:pt modelId="{A63665E9-438E-4B38-8280-741CDC09D66F}">
      <dgm:prSet phldrT="[Text]" custT="1"/>
      <dgm:spPr/>
      <dgm:t>
        <a:bodyPr/>
        <a:lstStyle/>
        <a:p>
          <a:r>
            <a:rPr lang="en-US" sz="1100" dirty="0" smtClean="0"/>
            <a:t>Help others recall past experiences where they have overcome obstacles</a:t>
          </a:r>
          <a:endParaRPr lang="en-US" sz="1100" dirty="0"/>
        </a:p>
      </dgm:t>
    </dgm:pt>
    <dgm:pt modelId="{1837DFD8-EA26-4D0A-AAC7-55644B54A47A}" type="parTrans" cxnId="{AC9F2BEA-6A8A-4057-816C-12F93E329BA3}">
      <dgm:prSet/>
      <dgm:spPr/>
      <dgm:t>
        <a:bodyPr/>
        <a:lstStyle/>
        <a:p>
          <a:endParaRPr lang="en-US"/>
        </a:p>
      </dgm:t>
    </dgm:pt>
    <dgm:pt modelId="{D395D3A6-CDD5-407B-9C83-2073E6E39712}" type="sibTrans" cxnId="{AC9F2BEA-6A8A-4057-816C-12F93E329BA3}">
      <dgm:prSet/>
      <dgm:spPr/>
      <dgm:t>
        <a:bodyPr/>
        <a:lstStyle/>
        <a:p>
          <a:endParaRPr lang="en-US"/>
        </a:p>
      </dgm:t>
    </dgm:pt>
    <dgm:pt modelId="{CD47CAF9-06C7-4E3C-B0CB-981986E24311}">
      <dgm:prSet phldrT="[Text]" custT="1"/>
      <dgm:spPr/>
      <dgm:t>
        <a:bodyPr/>
        <a:lstStyle/>
        <a:p>
          <a:endParaRPr lang="en-US" sz="1100" dirty="0"/>
        </a:p>
      </dgm:t>
    </dgm:pt>
    <dgm:pt modelId="{20AD016A-56AE-4DDB-9FF6-B9DD85F54EA5}" type="parTrans" cxnId="{9BA69025-B010-4A61-8E6E-F45729A4790F}">
      <dgm:prSet/>
      <dgm:spPr/>
      <dgm:t>
        <a:bodyPr/>
        <a:lstStyle/>
        <a:p>
          <a:endParaRPr lang="en-US"/>
        </a:p>
      </dgm:t>
    </dgm:pt>
    <dgm:pt modelId="{8BBA9AEA-DF47-43AD-9E89-A39FC00C3242}" type="sibTrans" cxnId="{9BA69025-B010-4A61-8E6E-F45729A4790F}">
      <dgm:prSet/>
      <dgm:spPr/>
      <dgm:t>
        <a:bodyPr/>
        <a:lstStyle/>
        <a:p>
          <a:endParaRPr lang="en-US"/>
        </a:p>
      </dgm:t>
    </dgm:pt>
    <dgm:pt modelId="{5B5AA754-CD08-4DD2-8E07-CC6EBC8069AA}">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200" dirty="0" smtClean="0"/>
            <a:t>Other:</a:t>
          </a:r>
          <a:endParaRPr lang="en-US" sz="1200" dirty="0"/>
        </a:p>
      </dgm:t>
    </dgm:pt>
    <dgm:pt modelId="{18ED6146-ED74-4E1F-9E4F-B06E0EE27C53}" type="parTrans" cxnId="{4764261C-BC48-4DFD-891F-EBB74E8C2EF7}">
      <dgm:prSet/>
      <dgm:spPr/>
      <dgm:t>
        <a:bodyPr/>
        <a:lstStyle/>
        <a:p>
          <a:endParaRPr lang="en-US"/>
        </a:p>
      </dgm:t>
    </dgm:pt>
    <dgm:pt modelId="{D6FEC4E4-935B-4332-AB4D-030C8C117625}" type="sibTrans" cxnId="{4764261C-BC48-4DFD-891F-EBB74E8C2EF7}">
      <dgm:prSet/>
      <dgm:spPr/>
      <dgm:t>
        <a:bodyPr/>
        <a:lstStyle/>
        <a:p>
          <a:endParaRPr lang="en-US"/>
        </a:p>
      </dgm:t>
    </dgm:pt>
    <dgm:pt modelId="{7B50F894-13E4-4019-BE49-B63FD31BAFE2}">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sz="1200" dirty="0"/>
        </a:p>
      </dgm:t>
    </dgm:pt>
    <dgm:pt modelId="{B543C547-1BB4-4234-A690-A1CE149F3350}" type="parTrans" cxnId="{B5E899FA-BFE6-48FC-9381-5323BD3017B2}">
      <dgm:prSet/>
      <dgm:spPr/>
      <dgm:t>
        <a:bodyPr/>
        <a:lstStyle/>
        <a:p>
          <a:endParaRPr lang="en-US"/>
        </a:p>
      </dgm:t>
    </dgm:pt>
    <dgm:pt modelId="{0FE9A46C-5299-4526-A593-D896002B3220}" type="sibTrans" cxnId="{B5E899FA-BFE6-48FC-9381-5323BD3017B2}">
      <dgm:prSet/>
      <dgm:spPr/>
      <dgm:t>
        <a:bodyPr/>
        <a:lstStyle/>
        <a:p>
          <a:endParaRPr lang="en-US"/>
        </a:p>
      </dgm:t>
    </dgm:pt>
    <dgm:pt modelId="{29DCD4C4-81F8-4163-A05F-71F7758B55A9}">
      <dgm:prSet phldrT="[Text]" custT="1"/>
      <dgm:spPr/>
      <dgm:t>
        <a:bodyPr/>
        <a:lstStyle/>
        <a:p>
          <a:r>
            <a:rPr lang="en-US" sz="1100" dirty="0" smtClean="0"/>
            <a:t>Other:</a:t>
          </a:r>
          <a:endParaRPr lang="en-US" sz="1100" dirty="0"/>
        </a:p>
      </dgm:t>
    </dgm:pt>
    <dgm:pt modelId="{8D885221-EE02-4879-A0C6-F3C5F8CC0BDB}" type="parTrans" cxnId="{9112D677-809A-4118-A48D-B1B7D65E75E4}">
      <dgm:prSet/>
      <dgm:spPr/>
      <dgm:t>
        <a:bodyPr/>
        <a:lstStyle/>
        <a:p>
          <a:endParaRPr lang="en-US"/>
        </a:p>
      </dgm:t>
    </dgm:pt>
    <dgm:pt modelId="{2869EB95-C187-44D7-A784-3BF11283C106}" type="sibTrans" cxnId="{9112D677-809A-4118-A48D-B1B7D65E75E4}">
      <dgm:prSet/>
      <dgm:spPr/>
      <dgm:t>
        <a:bodyPr/>
        <a:lstStyle/>
        <a:p>
          <a:endParaRPr lang="en-US"/>
        </a:p>
      </dgm:t>
    </dgm:pt>
    <dgm:pt modelId="{645A5BFB-CC2B-48B5-B59C-BD48B69B7E04}">
      <dgm:prSet phldrT="[Text]" custT="1"/>
      <dgm:spPr/>
      <dgm:t>
        <a:bodyPr/>
        <a:lstStyle/>
        <a:p>
          <a:endParaRPr lang="en-US" sz="1200" dirty="0"/>
        </a:p>
      </dgm:t>
    </dgm:pt>
    <dgm:pt modelId="{E9979B00-1755-419F-947D-12BB3252230C}" type="parTrans" cxnId="{F055BC94-48EA-453B-94D8-3E61D5F7C59A}">
      <dgm:prSet/>
      <dgm:spPr/>
      <dgm:t>
        <a:bodyPr/>
        <a:lstStyle/>
        <a:p>
          <a:endParaRPr lang="en-US"/>
        </a:p>
      </dgm:t>
    </dgm:pt>
    <dgm:pt modelId="{D7EE361D-F70A-46A3-9C43-BB8D8271CDC9}" type="sibTrans" cxnId="{F055BC94-48EA-453B-94D8-3E61D5F7C59A}">
      <dgm:prSet/>
      <dgm:spPr/>
      <dgm:t>
        <a:bodyPr/>
        <a:lstStyle/>
        <a:p>
          <a:endParaRPr lang="en-US"/>
        </a:p>
      </dgm:t>
    </dgm:pt>
    <dgm:pt modelId="{FBAF6381-2BBD-45B4-8283-9C59231E3B02}" type="pres">
      <dgm:prSet presAssocID="{962F04F3-EE5A-4A06-99EB-74C86C117914}" presName="Name0" presStyleCnt="0">
        <dgm:presLayoutVars>
          <dgm:dir/>
          <dgm:animLvl val="lvl"/>
          <dgm:resizeHandles val="exact"/>
        </dgm:presLayoutVars>
      </dgm:prSet>
      <dgm:spPr/>
      <dgm:t>
        <a:bodyPr/>
        <a:lstStyle/>
        <a:p>
          <a:endParaRPr lang="en-US"/>
        </a:p>
      </dgm:t>
    </dgm:pt>
    <dgm:pt modelId="{B9EEADB9-3EF8-44CA-ACA5-F3A455A9CD39}" type="pres">
      <dgm:prSet presAssocID="{37BE0E57-D0B2-4830-9ED8-8BB0E4CCCB33}" presName="composite" presStyleCnt="0"/>
      <dgm:spPr/>
    </dgm:pt>
    <dgm:pt modelId="{221B1F7E-D496-43BF-B4B4-4A4D1289441E}" type="pres">
      <dgm:prSet presAssocID="{37BE0E57-D0B2-4830-9ED8-8BB0E4CCCB33}" presName="parTx" presStyleLbl="alignNode1" presStyleIdx="0" presStyleCnt="3">
        <dgm:presLayoutVars>
          <dgm:chMax val="0"/>
          <dgm:chPref val="0"/>
          <dgm:bulletEnabled val="1"/>
        </dgm:presLayoutVars>
      </dgm:prSet>
      <dgm:spPr/>
      <dgm:t>
        <a:bodyPr/>
        <a:lstStyle/>
        <a:p>
          <a:endParaRPr lang="en-US"/>
        </a:p>
      </dgm:t>
    </dgm:pt>
    <dgm:pt modelId="{882AB37B-0A91-4CCB-8054-661E8E55E65F}" type="pres">
      <dgm:prSet presAssocID="{37BE0E57-D0B2-4830-9ED8-8BB0E4CCCB33}" presName="desTx" presStyleLbl="alignAccFollowNode1" presStyleIdx="0" presStyleCnt="3">
        <dgm:presLayoutVars>
          <dgm:bulletEnabled val="1"/>
        </dgm:presLayoutVars>
      </dgm:prSet>
      <dgm:spPr/>
      <dgm:t>
        <a:bodyPr/>
        <a:lstStyle/>
        <a:p>
          <a:endParaRPr lang="en-US"/>
        </a:p>
      </dgm:t>
    </dgm:pt>
    <dgm:pt modelId="{1FFA675F-C89B-4605-BACD-1A8B990004E6}" type="pres">
      <dgm:prSet presAssocID="{2E98F184-A846-4E2C-8DE5-1E839A4F5504}" presName="space" presStyleCnt="0"/>
      <dgm:spPr/>
    </dgm:pt>
    <dgm:pt modelId="{5837853C-C68B-42C1-A894-E3207966EABC}" type="pres">
      <dgm:prSet presAssocID="{A42E882D-72F8-450E-B5A5-7CF740833041}" presName="composite" presStyleCnt="0"/>
      <dgm:spPr/>
    </dgm:pt>
    <dgm:pt modelId="{12F68B5A-E6E2-47E9-84FD-82466E122B7B}" type="pres">
      <dgm:prSet presAssocID="{A42E882D-72F8-450E-B5A5-7CF740833041}" presName="parTx" presStyleLbl="alignNode1" presStyleIdx="1" presStyleCnt="3">
        <dgm:presLayoutVars>
          <dgm:chMax val="0"/>
          <dgm:chPref val="0"/>
          <dgm:bulletEnabled val="1"/>
        </dgm:presLayoutVars>
      </dgm:prSet>
      <dgm:spPr/>
      <dgm:t>
        <a:bodyPr/>
        <a:lstStyle/>
        <a:p>
          <a:endParaRPr lang="en-US"/>
        </a:p>
      </dgm:t>
    </dgm:pt>
    <dgm:pt modelId="{15C19F56-1FF5-4981-8731-77C9EE6BF5EC}" type="pres">
      <dgm:prSet presAssocID="{A42E882D-72F8-450E-B5A5-7CF740833041}" presName="desTx" presStyleLbl="alignAccFollowNode1" presStyleIdx="1" presStyleCnt="3">
        <dgm:presLayoutVars>
          <dgm:bulletEnabled val="1"/>
        </dgm:presLayoutVars>
      </dgm:prSet>
      <dgm:spPr/>
      <dgm:t>
        <a:bodyPr/>
        <a:lstStyle/>
        <a:p>
          <a:endParaRPr lang="en-US"/>
        </a:p>
      </dgm:t>
    </dgm:pt>
    <dgm:pt modelId="{7245FACB-7213-401C-8E91-FEFD50ADEDFA}" type="pres">
      <dgm:prSet presAssocID="{6845E2B8-BD02-451F-BE66-1CE6BE646AB2}" presName="space" presStyleCnt="0"/>
      <dgm:spPr/>
    </dgm:pt>
    <dgm:pt modelId="{5732EEA1-CE43-4F1D-8F43-E41F73041B61}" type="pres">
      <dgm:prSet presAssocID="{6CB42999-0A02-4813-9DE2-D5F9E2BEF556}" presName="composite" presStyleCnt="0"/>
      <dgm:spPr/>
    </dgm:pt>
    <dgm:pt modelId="{F1AD2B3A-36C2-46F3-8205-B18F13585479}" type="pres">
      <dgm:prSet presAssocID="{6CB42999-0A02-4813-9DE2-D5F9E2BEF556}" presName="parTx" presStyleLbl="alignNode1" presStyleIdx="2" presStyleCnt="3">
        <dgm:presLayoutVars>
          <dgm:chMax val="0"/>
          <dgm:chPref val="0"/>
          <dgm:bulletEnabled val="1"/>
        </dgm:presLayoutVars>
      </dgm:prSet>
      <dgm:spPr/>
      <dgm:t>
        <a:bodyPr/>
        <a:lstStyle/>
        <a:p>
          <a:endParaRPr lang="en-US"/>
        </a:p>
      </dgm:t>
    </dgm:pt>
    <dgm:pt modelId="{AB5FE69A-E48C-464B-92BD-479D959DDE7A}" type="pres">
      <dgm:prSet presAssocID="{6CB42999-0A02-4813-9DE2-D5F9E2BEF556}" presName="desTx" presStyleLbl="alignAccFollowNode1" presStyleIdx="2" presStyleCnt="3">
        <dgm:presLayoutVars>
          <dgm:bulletEnabled val="1"/>
        </dgm:presLayoutVars>
      </dgm:prSet>
      <dgm:spPr/>
      <dgm:t>
        <a:bodyPr/>
        <a:lstStyle/>
        <a:p>
          <a:endParaRPr lang="en-US"/>
        </a:p>
      </dgm:t>
    </dgm:pt>
  </dgm:ptLst>
  <dgm:cxnLst>
    <dgm:cxn modelId="{1A4A955C-32DA-4189-93FE-C87ADD184C60}" type="presOf" srcId="{BF95A8F5-15F2-46EF-8E32-8B0ACB7749C5}" destId="{882AB37B-0A91-4CCB-8054-661E8E55E65F}" srcOrd="0" destOrd="10" presId="urn:microsoft.com/office/officeart/2005/8/layout/hList1"/>
    <dgm:cxn modelId="{B3485CF6-2AE5-46B2-A249-8A36E2EAE30F}" type="presOf" srcId="{3871D7D5-B8E3-4950-ADC0-E7E52C41D13F}" destId="{15C19F56-1FF5-4981-8731-77C9EE6BF5EC}" srcOrd="0" destOrd="1" presId="urn:microsoft.com/office/officeart/2005/8/layout/hList1"/>
    <dgm:cxn modelId="{E8591FEC-CE8E-43C2-B105-1102FAFA6C27}" type="presOf" srcId="{7BF3AD97-E77E-4879-9102-E0C317162CAC}" destId="{15C19F56-1FF5-4981-8731-77C9EE6BF5EC}" srcOrd="0" destOrd="6" presId="urn:microsoft.com/office/officeart/2005/8/layout/hList1"/>
    <dgm:cxn modelId="{6E81C267-936E-45F4-A1A2-F471A68C3E0D}" srcId="{7F56A8EB-85AC-48C7-BBC0-CE51F1F7EBAD}" destId="{7FE2284A-BD12-4AF5-B6E7-691FF86FCE5D}" srcOrd="7" destOrd="0" parTransId="{AEA8B523-2623-404F-8B4E-5FE9BB7AE8FC}" sibTransId="{9DC9DCA8-1CA2-4A64-AC7A-28DFF04BCF20}"/>
    <dgm:cxn modelId="{5166BEA9-E51F-4CE4-AF24-DE7608CA4B27}" srcId="{37BE0E57-D0B2-4830-9ED8-8BB0E4CCCB33}" destId="{6F7BB1FF-6D09-40BF-9D65-BBBCC0525D52}" srcOrd="0" destOrd="0" parTransId="{033F3671-E490-48A1-87D8-48A36002A5DC}" sibTransId="{C27B08EE-440C-4203-959F-17FB8EFC2657}"/>
    <dgm:cxn modelId="{0B505734-64A3-47E1-B10E-37B323BFF135}" type="presOf" srcId="{BA6EF724-883B-4E8F-B428-A28DED3429AD}" destId="{15C19F56-1FF5-4981-8731-77C9EE6BF5EC}" srcOrd="0" destOrd="2" presId="urn:microsoft.com/office/officeart/2005/8/layout/hList1"/>
    <dgm:cxn modelId="{E8134236-43C4-4439-A5A6-664C2F41C66E}" type="presOf" srcId="{962F04F3-EE5A-4A06-99EB-74C86C117914}" destId="{FBAF6381-2BBD-45B4-8283-9C59231E3B02}" srcOrd="0" destOrd="0" presId="urn:microsoft.com/office/officeart/2005/8/layout/hList1"/>
    <dgm:cxn modelId="{07EBEDD1-51C1-44CA-ACE0-AAECB8801B4F}" type="presOf" srcId="{82507EAE-63A4-40C5-8DC2-A994D25FC05D}" destId="{882AB37B-0A91-4CCB-8054-661E8E55E65F}" srcOrd="0" destOrd="14" presId="urn:microsoft.com/office/officeart/2005/8/layout/hList1"/>
    <dgm:cxn modelId="{AC9F2BEA-6A8A-4057-816C-12F93E329BA3}" srcId="{7F56A8EB-85AC-48C7-BBC0-CE51F1F7EBAD}" destId="{A63665E9-438E-4B38-8280-741CDC09D66F}" srcOrd="9" destOrd="0" parTransId="{1837DFD8-EA26-4D0A-AAC7-55644B54A47A}" sibTransId="{D395D3A6-CDD5-407B-9C83-2073E6E39712}"/>
    <dgm:cxn modelId="{BF364A85-900A-491A-967B-B39C4F33D752}" type="presOf" srcId="{4743A1A4-FC9C-4CB1-ABD6-214BB21B6BD5}" destId="{15C19F56-1FF5-4981-8731-77C9EE6BF5EC}" srcOrd="0" destOrd="4" presId="urn:microsoft.com/office/officeart/2005/8/layout/hList1"/>
    <dgm:cxn modelId="{4406B8D3-497B-4C5D-968C-5C6EFE9EAF62}" type="presOf" srcId="{C2537194-36AE-4BCB-9C5A-01A74CEFB5DE}" destId="{882AB37B-0A91-4CCB-8054-661E8E55E65F}" srcOrd="0" destOrd="4" presId="urn:microsoft.com/office/officeart/2005/8/layout/hList1"/>
    <dgm:cxn modelId="{F53A47F3-147D-4099-86BF-9E82E20B1CC9}" type="presOf" srcId="{B3DDF0E9-0A7E-4D07-95C0-2D5371F921DD}" destId="{882AB37B-0A91-4CCB-8054-661E8E55E65F}" srcOrd="0" destOrd="8" presId="urn:microsoft.com/office/officeart/2005/8/layout/hList1"/>
    <dgm:cxn modelId="{6CF48C7B-2810-471D-AFA9-160B07BC6A88}" type="presOf" srcId="{BC785CEC-D6E9-4F8C-A775-806E97452657}" destId="{AB5FE69A-E48C-464B-92BD-479D959DDE7A}" srcOrd="0" destOrd="2" presId="urn:microsoft.com/office/officeart/2005/8/layout/hList1"/>
    <dgm:cxn modelId="{DB2A711D-1074-49CA-B5EB-5CD13A6A68D0}" type="presOf" srcId="{5B5AA754-CD08-4DD2-8E07-CC6EBC8069AA}" destId="{AB5FE69A-E48C-464B-92BD-479D959DDE7A}" srcOrd="0" destOrd="7" presId="urn:microsoft.com/office/officeart/2005/8/layout/hList1"/>
    <dgm:cxn modelId="{35F76C5F-77E2-4A37-97A3-B41299F3C504}" type="presOf" srcId="{8AC215D6-2FBC-47DB-8883-D01D9CA192B3}" destId="{15C19F56-1FF5-4981-8731-77C9EE6BF5EC}" srcOrd="0" destOrd="13" presId="urn:microsoft.com/office/officeart/2005/8/layout/hList1"/>
    <dgm:cxn modelId="{FE98280B-E7DD-44CE-BBBE-3BCDC4B00CC6}" srcId="{37BE0E57-D0B2-4830-9ED8-8BB0E4CCCB33}" destId="{00274578-B96F-4A05-A466-580A317EF8F8}" srcOrd="6" destOrd="0" parTransId="{BDCA9855-A8CF-4E31-B526-C250B0CD447D}" sibTransId="{F05584ED-14F3-4C7B-92B2-945B85ACCF9D}"/>
    <dgm:cxn modelId="{9D783D21-9330-4800-B3FC-E195B7C35A16}" srcId="{7F56A8EB-85AC-48C7-BBC0-CE51F1F7EBAD}" destId="{117BE023-DAD4-4E3F-B09C-8A10AAD7AEDF}" srcOrd="6" destOrd="0" parTransId="{8F32DDC3-0DC5-4C61-A731-8FFA19BFA9D1}" sibTransId="{C02318DF-B5F7-445F-B296-14F6F60FEF98}"/>
    <dgm:cxn modelId="{214AE40C-BA49-4B48-87F7-A84FDD633390}" srcId="{37BE0E57-D0B2-4830-9ED8-8BB0E4CCCB33}" destId="{BF95A8F5-15F2-46EF-8E32-8B0ACB7749C5}" srcOrd="10" destOrd="0" parTransId="{FA431DFE-B75F-485A-946F-2D624BFE7F39}" sibTransId="{FE7E0B2F-2F52-4AA4-8615-648264D7DD25}"/>
    <dgm:cxn modelId="{48EA1B83-EE58-47DE-9A26-88F4DEFB57D5}" srcId="{37BE0E57-D0B2-4830-9ED8-8BB0E4CCCB33}" destId="{535747EF-235F-4ADF-B594-1382ED5FF6DC}" srcOrd="9" destOrd="0" parTransId="{452CD19C-F5FD-4563-AD0D-FF6F58D839E6}" sibTransId="{52FEB741-43D9-44D6-8EA1-66E040E6DABC}"/>
    <dgm:cxn modelId="{A4EE793C-42C7-4D64-ABC1-12C47D25EA52}" type="presOf" srcId="{6F7BB1FF-6D09-40BF-9D65-BBBCC0525D52}" destId="{882AB37B-0A91-4CCB-8054-661E8E55E65F}" srcOrd="0" destOrd="0" presId="urn:microsoft.com/office/officeart/2005/8/layout/hList1"/>
    <dgm:cxn modelId="{99183D45-7E5D-4052-9268-4B7E30EFDF98}" type="presOf" srcId="{FFB291E3-68EE-4365-AFD2-AFB515F5D5FA}" destId="{882AB37B-0A91-4CCB-8054-661E8E55E65F}" srcOrd="0" destOrd="3" presId="urn:microsoft.com/office/officeart/2005/8/layout/hList1"/>
    <dgm:cxn modelId="{0AAD5EE0-B6CB-4FAB-A986-DB3CD2A0599F}" srcId="{37BE0E57-D0B2-4830-9ED8-8BB0E4CCCB33}" destId="{B3DDF0E9-0A7E-4D07-95C0-2D5371F921DD}" srcOrd="8" destOrd="0" parTransId="{7CE38C89-C03D-4C2C-8DF1-9A9972EF671D}" sibTransId="{A77F6870-0891-4B58-9690-2CD8D3101315}"/>
    <dgm:cxn modelId="{F055BC94-48EA-453B-94D8-3E61D5F7C59A}" srcId="{7F56A8EB-85AC-48C7-BBC0-CE51F1F7EBAD}" destId="{645A5BFB-CC2B-48B5-B59C-BD48B69B7E04}" srcOrd="10" destOrd="0" parTransId="{E9979B00-1755-419F-947D-12BB3252230C}" sibTransId="{D7EE361D-F70A-46A3-9C43-BB8D8271CDC9}"/>
    <dgm:cxn modelId="{1FAE6157-CB92-4A81-AE31-5904FB869D21}" type="presOf" srcId="{97FC4F73-0F21-44B2-AA66-7109F3453303}" destId="{15C19F56-1FF5-4981-8731-77C9EE6BF5EC}" srcOrd="0" destOrd="14" presId="urn:microsoft.com/office/officeart/2005/8/layout/hList1"/>
    <dgm:cxn modelId="{9814778C-4253-4F34-BFF4-97E1EDDD1F17}" type="presOf" srcId="{2E6068E7-7ADA-442A-81D0-327B305A75BC}" destId="{882AB37B-0A91-4CCB-8054-661E8E55E65F}" srcOrd="0" destOrd="7" presId="urn:microsoft.com/office/officeart/2005/8/layout/hList1"/>
    <dgm:cxn modelId="{9BA69025-B010-4A61-8E6E-F45729A4790F}" srcId="{7F56A8EB-85AC-48C7-BBC0-CE51F1F7EBAD}" destId="{CD47CAF9-06C7-4E3C-B0CB-981986E24311}" srcOrd="8" destOrd="0" parTransId="{20AD016A-56AE-4DDB-9FF6-B9DD85F54EA5}" sibTransId="{8BBA9AEA-DF47-43AD-9E89-A39FC00C3242}"/>
    <dgm:cxn modelId="{B36104D4-2DA6-4151-BEE6-304C4FCD46A5}" srcId="{37BE0E57-D0B2-4830-9ED8-8BB0E4CCCB33}" destId="{ECE9B820-092A-4194-AE9D-2871B4D22FBE}" srcOrd="15" destOrd="0" parTransId="{79238075-77C2-4E6B-9F0B-195BB7ED7A7B}" sibTransId="{9DF9551A-FC1A-4F7C-83CD-7615BEDAA03C}"/>
    <dgm:cxn modelId="{81F0A55B-F00E-4123-9E3B-8B03084AB0C5}" srcId="{7F56A8EB-85AC-48C7-BBC0-CE51F1F7EBAD}" destId="{E27D5592-AFA0-4E86-909B-C4E0B123F3FF}" srcOrd="2" destOrd="0" parTransId="{5FB065A8-AD9D-4A8D-991F-0F1CB9F1ED8B}" sibTransId="{B37F052B-A7D2-43DE-8FF0-E3CD6A73D935}"/>
    <dgm:cxn modelId="{62C194E4-73B8-4F23-833F-5820078FA597}" srcId="{962F04F3-EE5A-4A06-99EB-74C86C117914}" destId="{A42E882D-72F8-450E-B5A5-7CF740833041}" srcOrd="1" destOrd="0" parTransId="{0D88D689-C87D-477B-AB32-1ACE97543463}" sibTransId="{6845E2B8-BD02-451F-BE66-1CE6BE646AB2}"/>
    <dgm:cxn modelId="{DCCEADC6-DE08-4430-850B-A62412302EAC}" type="presOf" srcId="{E27D5592-AFA0-4E86-909B-C4E0B123F3FF}" destId="{15C19F56-1FF5-4981-8731-77C9EE6BF5EC}" srcOrd="0" destOrd="3" presId="urn:microsoft.com/office/officeart/2005/8/layout/hList1"/>
    <dgm:cxn modelId="{233B6404-9458-46D5-B686-979314B12D7C}" type="presOf" srcId="{2BB3B217-8668-471E-82F6-03DA84BF7AD2}" destId="{AB5FE69A-E48C-464B-92BD-479D959DDE7A}" srcOrd="0" destOrd="4" presId="urn:microsoft.com/office/officeart/2005/8/layout/hList1"/>
    <dgm:cxn modelId="{2F724A3E-DAB9-4744-A5C5-E8A6F7D1DC59}" srcId="{37BE0E57-D0B2-4830-9ED8-8BB0E4CCCB33}" destId="{82507EAE-63A4-40C5-8DC2-A994D25FC05D}" srcOrd="14" destOrd="0" parTransId="{5405386E-6B36-4861-8097-AF4226820195}" sibTransId="{F7BACEC5-C1B5-416D-8140-681BE6A4F6AD}"/>
    <dgm:cxn modelId="{15168200-C71F-4B5A-8C23-867CDB68C197}" type="presOf" srcId="{117BE023-DAD4-4E3F-B09C-8A10AAD7AEDF}" destId="{15C19F56-1FF5-4981-8731-77C9EE6BF5EC}" srcOrd="0" destOrd="7" presId="urn:microsoft.com/office/officeart/2005/8/layout/hList1"/>
    <dgm:cxn modelId="{329E2676-C10E-4602-BC9A-FD12595BAA31}" type="presOf" srcId="{7FE2284A-BD12-4AF5-B6E7-691FF86FCE5D}" destId="{15C19F56-1FF5-4981-8731-77C9EE6BF5EC}" srcOrd="0" destOrd="8" presId="urn:microsoft.com/office/officeart/2005/8/layout/hList1"/>
    <dgm:cxn modelId="{1127CB50-A844-4846-AD2E-A68305CD9017}" type="presOf" srcId="{D8E6E96A-4453-4AD9-837D-5C2DEAA48651}" destId="{15C19F56-1FF5-4981-8731-77C9EE6BF5EC}" srcOrd="0" destOrd="5" presId="urn:microsoft.com/office/officeart/2005/8/layout/hList1"/>
    <dgm:cxn modelId="{566163D8-D914-406F-A4DD-106F945158AB}" srcId="{A42E882D-72F8-450E-B5A5-7CF740833041}" destId="{7F56A8EB-85AC-48C7-BBC0-CE51F1F7EBAD}" srcOrd="0" destOrd="0" parTransId="{71AA34CA-DF5D-4AE9-8AD2-9835ED016807}" sibTransId="{7E3013EF-D1BE-47DB-9E45-FB6ECDD9A218}"/>
    <dgm:cxn modelId="{06F34912-6DB0-43B6-989F-723D818EB30C}" srcId="{6CB42999-0A02-4813-9DE2-D5F9E2BEF556}" destId="{5D5398F9-9D5D-4949-B128-D6747A84C656}" srcOrd="1" destOrd="0" parTransId="{F4865E79-E7CC-4572-84EB-1B54FE98964D}" sibTransId="{073F03B4-0E96-4C16-891E-E1F42FBB9F02}"/>
    <dgm:cxn modelId="{95418BD3-710F-430D-960C-8D4B9D7B6867}" type="presOf" srcId="{CD47CAF9-06C7-4E3C-B0CB-981986E24311}" destId="{15C19F56-1FF5-4981-8731-77C9EE6BF5EC}" srcOrd="0" destOrd="9" presId="urn:microsoft.com/office/officeart/2005/8/layout/hList1"/>
    <dgm:cxn modelId="{2AFD1F01-6B2D-4938-9253-DD7712BE4B1E}" type="presOf" srcId="{9D993B95-64FC-448C-92BE-4DA1F806B712}" destId="{882AB37B-0A91-4CCB-8054-661E8E55E65F}" srcOrd="0" destOrd="5" presId="urn:microsoft.com/office/officeart/2005/8/layout/hList1"/>
    <dgm:cxn modelId="{0FFF66F6-4AB5-4D90-901F-D56371588817}" type="presOf" srcId="{2BB424B9-88CB-4759-A6B9-F83985AE5104}" destId="{882AB37B-0A91-4CCB-8054-661E8E55E65F}" srcOrd="0" destOrd="13" presId="urn:microsoft.com/office/officeart/2005/8/layout/hList1"/>
    <dgm:cxn modelId="{2054E3FE-2529-4FEC-B1C3-55EEC7358ACB}" srcId="{7F56A8EB-85AC-48C7-BBC0-CE51F1F7EBAD}" destId="{BA6EF724-883B-4E8F-B428-A28DED3429AD}" srcOrd="1" destOrd="0" parTransId="{E7165BE3-595B-4455-A508-97F2F4CF2D0C}" sibTransId="{1C069121-EC38-4A25-A55A-DEEF55F7F0BE}"/>
    <dgm:cxn modelId="{9C8AC34C-287A-414F-B520-AC00E4F82A88}" srcId="{7F56A8EB-85AC-48C7-BBC0-CE51F1F7EBAD}" destId="{D8E6E96A-4453-4AD9-837D-5C2DEAA48651}" srcOrd="4" destOrd="0" parTransId="{F11F9A3D-DE34-42CD-9E90-C0CDE9928242}" sibTransId="{64BCA1F5-1697-4E54-B5A9-F6B62F0A34BC}"/>
    <dgm:cxn modelId="{E4F78675-4155-4FEF-9549-10D009D6858B}" type="presOf" srcId="{7B50F894-13E4-4019-BE49-B63FD31BAFE2}" destId="{AB5FE69A-E48C-464B-92BD-479D959DDE7A}" srcOrd="0" destOrd="6" presId="urn:microsoft.com/office/officeart/2005/8/layout/hList1"/>
    <dgm:cxn modelId="{B708893D-084E-4E94-AF41-ABDBC814F897}" type="presOf" srcId="{7F56A8EB-85AC-48C7-BBC0-CE51F1F7EBAD}" destId="{15C19F56-1FF5-4981-8731-77C9EE6BF5EC}" srcOrd="0" destOrd="0" presId="urn:microsoft.com/office/officeart/2005/8/layout/hList1"/>
    <dgm:cxn modelId="{9112D677-809A-4118-A48D-B1B7D65E75E4}" srcId="{7F56A8EB-85AC-48C7-BBC0-CE51F1F7EBAD}" destId="{29DCD4C4-81F8-4163-A05F-71F7758B55A9}" srcOrd="11" destOrd="0" parTransId="{8D885221-EE02-4879-A0C6-F3C5F8CC0BDB}" sibTransId="{2869EB95-C187-44D7-A784-3BF11283C106}"/>
    <dgm:cxn modelId="{5398655B-3D45-4F73-83D9-AF576DC32832}" type="presOf" srcId="{A42E882D-72F8-450E-B5A5-7CF740833041}" destId="{12F68B5A-E6E2-47E9-84FD-82466E122B7B}" srcOrd="0" destOrd="0" presId="urn:microsoft.com/office/officeart/2005/8/layout/hList1"/>
    <dgm:cxn modelId="{01464DC7-E8F1-4082-8E29-B38482860944}" srcId="{6CB42999-0A02-4813-9DE2-D5F9E2BEF556}" destId="{BC785CEC-D6E9-4F8C-A775-806E97452657}" srcOrd="2" destOrd="0" parTransId="{C5E68240-86EE-4615-8286-C15ED1DB1883}" sibTransId="{B220EE91-A425-48FC-B727-1855FD372BB3}"/>
    <dgm:cxn modelId="{7E0D3EDF-B4D0-4762-AE10-FE9C3EF09466}" srcId="{6CB42999-0A02-4813-9DE2-D5F9E2BEF556}" destId="{E59891FA-1457-4A88-AAE6-9161BE8A5809}" srcOrd="5" destOrd="0" parTransId="{11C8EFA8-8960-4FAD-9329-0EDF6944E80E}" sibTransId="{9AF70F6C-C20A-4F65-B54A-1B0AAE44C19F}"/>
    <dgm:cxn modelId="{AA6B5E50-4979-45FF-92AF-32E376281507}" srcId="{7F56A8EB-85AC-48C7-BBC0-CE51F1F7EBAD}" destId="{7BF3AD97-E77E-4879-9102-E0C317162CAC}" srcOrd="5" destOrd="0" parTransId="{0E31B40D-5282-41D2-8B16-8631AAFDBE61}" sibTransId="{BB92F331-F8C5-4EA3-BA97-8B6A0234E236}"/>
    <dgm:cxn modelId="{507A24F0-4E88-4770-B257-9307063B34F0}" srcId="{37BE0E57-D0B2-4830-9ED8-8BB0E4CCCB33}" destId="{16959326-9DAE-492B-954A-15DCF66A5713}" srcOrd="12" destOrd="0" parTransId="{0B7E0462-13CE-4929-BDF5-BC1F24F990C5}" sibTransId="{ECA0AC34-8850-4290-B32A-4CDC3252E694}"/>
    <dgm:cxn modelId="{A980048A-5F30-4172-86E7-829B2DF2CD15}" srcId="{37BE0E57-D0B2-4830-9ED8-8BB0E4CCCB33}" destId="{72AA6512-E5A4-48DD-A6E0-BC7A4520DEC3}" srcOrd="1" destOrd="0" parTransId="{572E8C25-1698-4D86-B866-BF07164799A9}" sibTransId="{7177FF52-C581-4BD7-A1A7-4C01151622AE}"/>
    <dgm:cxn modelId="{98C2425E-8E8D-4092-8DC7-A41D6E200D88}" type="presOf" srcId="{A63665E9-438E-4B38-8280-741CDC09D66F}" destId="{15C19F56-1FF5-4981-8731-77C9EE6BF5EC}" srcOrd="0" destOrd="10" presId="urn:microsoft.com/office/officeart/2005/8/layout/hList1"/>
    <dgm:cxn modelId="{02AC4E3A-1D46-4B37-B100-507D51019C7B}" srcId="{37BE0E57-D0B2-4830-9ED8-8BB0E4CCCB33}" destId="{C2537194-36AE-4BCB-9C5A-01A74CEFB5DE}" srcOrd="4" destOrd="0" parTransId="{CC814709-4265-4316-88F5-B3EB33603731}" sibTransId="{D21F876A-0E13-4486-858D-413F10201842}"/>
    <dgm:cxn modelId="{B5E899FA-BFE6-48FC-9381-5323BD3017B2}" srcId="{6CB42999-0A02-4813-9DE2-D5F9E2BEF556}" destId="{7B50F894-13E4-4019-BE49-B63FD31BAFE2}" srcOrd="6" destOrd="0" parTransId="{B543C547-1BB4-4234-A690-A1CE149F3350}" sibTransId="{0FE9A46C-5299-4526-A593-D896002B3220}"/>
    <dgm:cxn modelId="{C8B77962-28CF-4F65-9A77-D8C963B454F8}" type="presOf" srcId="{25B4EE65-5CEB-4AC3-8CAF-661330FBFFEA}" destId="{882AB37B-0A91-4CCB-8054-661E8E55E65F}" srcOrd="0" destOrd="11" presId="urn:microsoft.com/office/officeart/2005/8/layout/hList1"/>
    <dgm:cxn modelId="{19F6D940-3151-4AD1-B675-DEF5E8242687}" srcId="{6CB42999-0A02-4813-9DE2-D5F9E2BEF556}" destId="{219A581D-5BE2-4380-ABFB-26F6B950B20E}" srcOrd="3" destOrd="0" parTransId="{A283B3EB-7C45-40CA-9728-5846AF3B392B}" sibTransId="{B7B39DBF-CDEE-47B7-A19F-0C1C9F4C1F95}"/>
    <dgm:cxn modelId="{9DBCFC53-5AE5-403C-8411-1959A9F61ED3}" type="presOf" srcId="{37BE0E57-D0B2-4830-9ED8-8BB0E4CCCB33}" destId="{221B1F7E-D496-43BF-B4B4-4A4D1289441E}" srcOrd="0" destOrd="0" presId="urn:microsoft.com/office/officeart/2005/8/layout/hList1"/>
    <dgm:cxn modelId="{C4FD7727-31C4-4CBA-853F-D9D2BAA3F0C8}" srcId="{7F56A8EB-85AC-48C7-BBC0-CE51F1F7EBAD}" destId="{3871D7D5-B8E3-4950-ADC0-E7E52C41D13F}" srcOrd="0" destOrd="0" parTransId="{6CFB74AC-DFAA-4B65-991B-5589B2D7B64A}" sibTransId="{F19A2CDC-794D-4856-A8EC-57A821BF34CC}"/>
    <dgm:cxn modelId="{B2487966-0234-40B1-BAC9-3FCF15F649A4}" srcId="{37BE0E57-D0B2-4830-9ED8-8BB0E4CCCB33}" destId="{2E6068E7-7ADA-442A-81D0-327B305A75BC}" srcOrd="7" destOrd="0" parTransId="{0308DC13-76BC-4160-A166-D4877A0CD6BC}" sibTransId="{88325239-AD40-4FAA-90FE-6D2D33619311}"/>
    <dgm:cxn modelId="{8E6E5097-8953-4DB9-A58D-D97B0BD51560}" type="presOf" srcId="{ECE9B820-092A-4194-AE9D-2871B4D22FBE}" destId="{882AB37B-0A91-4CCB-8054-661E8E55E65F}" srcOrd="0" destOrd="15" presId="urn:microsoft.com/office/officeart/2005/8/layout/hList1"/>
    <dgm:cxn modelId="{B46F0F58-521D-4C5F-8D5C-ADFE8CBE34C7}" type="presOf" srcId="{A7552A36-1C9E-4D67-84CD-2FF5DD3183B0}" destId="{882AB37B-0A91-4CCB-8054-661E8E55E65F}" srcOrd="0" destOrd="2" presId="urn:microsoft.com/office/officeart/2005/8/layout/hList1"/>
    <dgm:cxn modelId="{14E1F48E-50A9-47A0-851C-7DFA5281E740}" srcId="{37BE0E57-D0B2-4830-9ED8-8BB0E4CCCB33}" destId="{2BB424B9-88CB-4759-A6B9-F83985AE5104}" srcOrd="13" destOrd="0" parTransId="{492CC836-1F52-4911-A05F-7B1548951B6E}" sibTransId="{5F3FBC58-DEFD-4900-8A0B-23536E745D4C}"/>
    <dgm:cxn modelId="{CC7E402E-3E9E-4245-A938-F21CD228F743}" type="presOf" srcId="{535747EF-235F-4ADF-B594-1382ED5FF6DC}" destId="{882AB37B-0A91-4CCB-8054-661E8E55E65F}" srcOrd="0" destOrd="9" presId="urn:microsoft.com/office/officeart/2005/8/layout/hList1"/>
    <dgm:cxn modelId="{7553BD71-850F-4491-8AC4-0422CDD8ACE1}" type="presOf" srcId="{09BAE011-5AA4-4E53-85BE-04F7FDAF17A0}" destId="{AB5FE69A-E48C-464B-92BD-479D959DDE7A}" srcOrd="0" destOrd="0" presId="urn:microsoft.com/office/officeart/2005/8/layout/hList1"/>
    <dgm:cxn modelId="{9FDDD2A1-7F33-461B-9065-2C6A7E745817}" srcId="{A42E882D-72F8-450E-B5A5-7CF740833041}" destId="{97FC4F73-0F21-44B2-AA66-7109F3453303}" srcOrd="1" destOrd="0" parTransId="{B278EE81-8667-4DBD-82DD-C180AC0873F8}" sibTransId="{4A105DDF-B782-43DD-9B4C-644B41EA91A7}"/>
    <dgm:cxn modelId="{2C6C3A93-6BE1-4FD0-A7E4-AC2103680E62}" srcId="{37BE0E57-D0B2-4830-9ED8-8BB0E4CCCB33}" destId="{FFB291E3-68EE-4365-AFD2-AFB515F5D5FA}" srcOrd="3" destOrd="0" parTransId="{333D99FB-8D34-4115-9A20-D1D8C3C45F7C}" sibTransId="{72230B0F-28E7-4E9F-9E65-A5927E117F76}"/>
    <dgm:cxn modelId="{4A2200BF-3D8F-4D32-A683-42820A61F3B2}" srcId="{7F56A8EB-85AC-48C7-BBC0-CE51F1F7EBAD}" destId="{4743A1A4-FC9C-4CB1-ABD6-214BB21B6BD5}" srcOrd="3" destOrd="0" parTransId="{B2454EF1-2571-46FF-A125-0637E5565AFB}" sibTransId="{2231B427-CFFF-4CAE-9548-DD27DF8E58EA}"/>
    <dgm:cxn modelId="{03C3F96F-4FAD-42F7-B47D-658B9C53085C}" srcId="{962F04F3-EE5A-4A06-99EB-74C86C117914}" destId="{37BE0E57-D0B2-4830-9ED8-8BB0E4CCCB33}" srcOrd="0" destOrd="0" parTransId="{A7CC620F-7A9D-4851-AE93-1D526B9D0386}" sibTransId="{2E98F184-A846-4E2C-8DE5-1E839A4F5504}"/>
    <dgm:cxn modelId="{836AED27-A16F-4F78-9701-F24415FE1BCC}" type="presOf" srcId="{16959326-9DAE-492B-954A-15DCF66A5713}" destId="{882AB37B-0A91-4CCB-8054-661E8E55E65F}" srcOrd="0" destOrd="12" presId="urn:microsoft.com/office/officeart/2005/8/layout/hList1"/>
    <dgm:cxn modelId="{E47392C5-1EC0-4245-BC32-455B19862880}" type="presOf" srcId="{E59891FA-1457-4A88-AAE6-9161BE8A5809}" destId="{AB5FE69A-E48C-464B-92BD-479D959DDE7A}" srcOrd="0" destOrd="5" presId="urn:microsoft.com/office/officeart/2005/8/layout/hList1"/>
    <dgm:cxn modelId="{50B71477-9337-40F7-8D11-A3AD0C24A69B}" srcId="{962F04F3-EE5A-4A06-99EB-74C86C117914}" destId="{6CB42999-0A02-4813-9DE2-D5F9E2BEF556}" srcOrd="2" destOrd="0" parTransId="{F085FE5E-0EE2-4541-884E-E961A187BB64}" sibTransId="{2FC7019D-C066-4B61-A706-755E69CCED21}"/>
    <dgm:cxn modelId="{5BD239D2-89B2-4BE2-8E08-41F9F4335736}" type="presOf" srcId="{5D5398F9-9D5D-4949-B128-D6747A84C656}" destId="{AB5FE69A-E48C-464B-92BD-479D959DDE7A}" srcOrd="0" destOrd="1" presId="urn:microsoft.com/office/officeart/2005/8/layout/hList1"/>
    <dgm:cxn modelId="{AC4D89CB-B482-48E1-8D5B-A044A31CD7F9}" type="presOf" srcId="{00274578-B96F-4A05-A466-580A317EF8F8}" destId="{882AB37B-0A91-4CCB-8054-661E8E55E65F}" srcOrd="0" destOrd="6" presId="urn:microsoft.com/office/officeart/2005/8/layout/hList1"/>
    <dgm:cxn modelId="{AF0830E5-31C3-4024-83BE-069660BF0884}" srcId="{6CB42999-0A02-4813-9DE2-D5F9E2BEF556}" destId="{2BB3B217-8668-471E-82F6-03DA84BF7AD2}" srcOrd="4" destOrd="0" parTransId="{690F370E-FD3D-493B-A640-7AE51F2815D7}" sibTransId="{A8BDEF86-AF26-4EB3-96A3-66732BE61B8C}"/>
    <dgm:cxn modelId="{4B3FBC3E-3AAB-441F-9F74-6ED29C569FE1}" srcId="{37BE0E57-D0B2-4830-9ED8-8BB0E4CCCB33}" destId="{A7552A36-1C9E-4D67-84CD-2FF5DD3183B0}" srcOrd="2" destOrd="0" parTransId="{E0648668-103C-4C97-9FD3-3FD3FD50FF62}" sibTransId="{1CE255FE-5D85-40D2-87ED-CA16D8CD75AE}"/>
    <dgm:cxn modelId="{421B48FA-AFE4-4CFB-98C7-E9932000F272}" type="presOf" srcId="{6CB42999-0A02-4813-9DE2-D5F9E2BEF556}" destId="{F1AD2B3A-36C2-46F3-8205-B18F13585479}" srcOrd="0" destOrd="0" presId="urn:microsoft.com/office/officeart/2005/8/layout/hList1"/>
    <dgm:cxn modelId="{4DA80897-7EB9-4EF4-9868-A2F973EC42A6}" srcId="{37BE0E57-D0B2-4830-9ED8-8BB0E4CCCB33}" destId="{9D993B95-64FC-448C-92BE-4DA1F806B712}" srcOrd="5" destOrd="0" parTransId="{BB0FA685-9733-4B94-8746-CA5890531D5F}" sibTransId="{46E8BBA6-4B7C-4447-B71D-79065C57F9CC}"/>
    <dgm:cxn modelId="{8BA7AF5B-731E-44A5-9EEB-9969602F92D8}" srcId="{7F56A8EB-85AC-48C7-BBC0-CE51F1F7EBAD}" destId="{8AC215D6-2FBC-47DB-8883-D01D9CA192B3}" srcOrd="12" destOrd="0" parTransId="{CECFB4D1-1F5E-4072-8792-6EC372C490DA}" sibTransId="{7B2BBB0A-8C83-454C-A912-C4A788B1B1C9}"/>
    <dgm:cxn modelId="{1508C280-AB8E-4269-92E3-9D9DD1D2494F}" srcId="{37BE0E57-D0B2-4830-9ED8-8BB0E4CCCB33}" destId="{25B4EE65-5CEB-4AC3-8CAF-661330FBFFEA}" srcOrd="11" destOrd="0" parTransId="{90E0EC5D-52AE-46D2-A4C0-16402F0EB6AF}" sibTransId="{8C22CB3E-FB55-4A5F-ACFC-1B681202691F}"/>
    <dgm:cxn modelId="{638E24D9-7EF4-477A-9EE4-B5E2C43A2169}" type="presOf" srcId="{645A5BFB-CC2B-48B5-B59C-BD48B69B7E04}" destId="{15C19F56-1FF5-4981-8731-77C9EE6BF5EC}" srcOrd="0" destOrd="11" presId="urn:microsoft.com/office/officeart/2005/8/layout/hList1"/>
    <dgm:cxn modelId="{E5BF0AD3-6735-4090-AF26-79E6ADF0AAA8}" srcId="{6CB42999-0A02-4813-9DE2-D5F9E2BEF556}" destId="{09BAE011-5AA4-4E53-85BE-04F7FDAF17A0}" srcOrd="0" destOrd="0" parTransId="{392E0459-C17E-44B4-97B2-154FB9602609}" sibTransId="{4765673F-9ECE-49DB-82E8-E6BE81D8FA0E}"/>
    <dgm:cxn modelId="{0FD13668-1129-4B08-8EC5-1468CC2AEA28}" type="presOf" srcId="{72AA6512-E5A4-48DD-A6E0-BC7A4520DEC3}" destId="{882AB37B-0A91-4CCB-8054-661E8E55E65F}" srcOrd="0" destOrd="1" presId="urn:microsoft.com/office/officeart/2005/8/layout/hList1"/>
    <dgm:cxn modelId="{B64FD49C-6CA3-4CFD-AED9-5BDBDCF75B6C}" type="presOf" srcId="{219A581D-5BE2-4380-ABFB-26F6B950B20E}" destId="{AB5FE69A-E48C-464B-92BD-479D959DDE7A}" srcOrd="0" destOrd="3" presId="urn:microsoft.com/office/officeart/2005/8/layout/hList1"/>
    <dgm:cxn modelId="{4764261C-BC48-4DFD-891F-EBB74E8C2EF7}" srcId="{6CB42999-0A02-4813-9DE2-D5F9E2BEF556}" destId="{5B5AA754-CD08-4DD2-8E07-CC6EBC8069AA}" srcOrd="7" destOrd="0" parTransId="{18ED6146-ED74-4E1F-9E4F-B06E0EE27C53}" sibTransId="{D6FEC4E4-935B-4332-AB4D-030C8C117625}"/>
    <dgm:cxn modelId="{82157882-C6A2-4B4A-BA9F-DC718E9D6096}" type="presOf" srcId="{29DCD4C4-81F8-4163-A05F-71F7758B55A9}" destId="{15C19F56-1FF5-4981-8731-77C9EE6BF5EC}" srcOrd="0" destOrd="12" presId="urn:microsoft.com/office/officeart/2005/8/layout/hList1"/>
    <dgm:cxn modelId="{0FEA6970-6B55-482C-B20B-DBA990E53CA7}" type="presParOf" srcId="{FBAF6381-2BBD-45B4-8283-9C59231E3B02}" destId="{B9EEADB9-3EF8-44CA-ACA5-F3A455A9CD39}" srcOrd="0" destOrd="0" presId="urn:microsoft.com/office/officeart/2005/8/layout/hList1"/>
    <dgm:cxn modelId="{DEB35B15-8A87-42C6-A6C3-73ED5475932A}" type="presParOf" srcId="{B9EEADB9-3EF8-44CA-ACA5-F3A455A9CD39}" destId="{221B1F7E-D496-43BF-B4B4-4A4D1289441E}" srcOrd="0" destOrd="0" presId="urn:microsoft.com/office/officeart/2005/8/layout/hList1"/>
    <dgm:cxn modelId="{4DAAF6F2-A80B-4AF2-8CCF-0FD11B95E13C}" type="presParOf" srcId="{B9EEADB9-3EF8-44CA-ACA5-F3A455A9CD39}" destId="{882AB37B-0A91-4CCB-8054-661E8E55E65F}" srcOrd="1" destOrd="0" presId="urn:microsoft.com/office/officeart/2005/8/layout/hList1"/>
    <dgm:cxn modelId="{BB8556BE-BCBE-41B2-A94F-6D26D2BF34FD}" type="presParOf" srcId="{FBAF6381-2BBD-45B4-8283-9C59231E3B02}" destId="{1FFA675F-C89B-4605-BACD-1A8B990004E6}" srcOrd="1" destOrd="0" presId="urn:microsoft.com/office/officeart/2005/8/layout/hList1"/>
    <dgm:cxn modelId="{88D4F20C-B950-4705-8CC5-212AEF4D28AB}" type="presParOf" srcId="{FBAF6381-2BBD-45B4-8283-9C59231E3B02}" destId="{5837853C-C68B-42C1-A894-E3207966EABC}" srcOrd="2" destOrd="0" presId="urn:microsoft.com/office/officeart/2005/8/layout/hList1"/>
    <dgm:cxn modelId="{198FA3B8-C736-447A-BBE6-8204868E1521}" type="presParOf" srcId="{5837853C-C68B-42C1-A894-E3207966EABC}" destId="{12F68B5A-E6E2-47E9-84FD-82466E122B7B}" srcOrd="0" destOrd="0" presId="urn:microsoft.com/office/officeart/2005/8/layout/hList1"/>
    <dgm:cxn modelId="{61DDF951-2E30-4DED-8063-20CAE7E82D3F}" type="presParOf" srcId="{5837853C-C68B-42C1-A894-E3207966EABC}" destId="{15C19F56-1FF5-4981-8731-77C9EE6BF5EC}" srcOrd="1" destOrd="0" presId="urn:microsoft.com/office/officeart/2005/8/layout/hList1"/>
    <dgm:cxn modelId="{B2E378AD-6294-4208-9281-099DB2927145}" type="presParOf" srcId="{FBAF6381-2BBD-45B4-8283-9C59231E3B02}" destId="{7245FACB-7213-401C-8E91-FEFD50ADEDFA}" srcOrd="3" destOrd="0" presId="urn:microsoft.com/office/officeart/2005/8/layout/hList1"/>
    <dgm:cxn modelId="{127D545C-1CDB-47C4-8E16-85B217568D8C}" type="presParOf" srcId="{FBAF6381-2BBD-45B4-8283-9C59231E3B02}" destId="{5732EEA1-CE43-4F1D-8F43-E41F73041B61}" srcOrd="4" destOrd="0" presId="urn:microsoft.com/office/officeart/2005/8/layout/hList1"/>
    <dgm:cxn modelId="{77FFEB12-EFDC-4DAB-A009-8CFF963935C6}" type="presParOf" srcId="{5732EEA1-CE43-4F1D-8F43-E41F73041B61}" destId="{F1AD2B3A-36C2-46F3-8205-B18F13585479}" srcOrd="0" destOrd="0" presId="urn:microsoft.com/office/officeart/2005/8/layout/hList1"/>
    <dgm:cxn modelId="{738BC152-72A6-451C-A3AB-EA243ED9819B}" type="presParOf" srcId="{5732EEA1-CE43-4F1D-8F43-E41F73041B61}" destId="{AB5FE69A-E48C-464B-92BD-479D959DDE7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0C01468-017D-4C2A-8965-518EA0636777}"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C1625C1A-E4C3-4608-A572-7E70074715FD}">
      <dgm:prSet phldrT="[Text]" custT="1"/>
      <dgm:spPr/>
      <dgm:t>
        <a:bodyPr/>
        <a:lstStyle/>
        <a:p>
          <a:pPr algn="ctr"/>
          <a:r>
            <a:rPr lang="en-US" sz="3600" b="1" dirty="0" smtClean="0"/>
            <a:t>H</a:t>
          </a:r>
          <a:r>
            <a:rPr lang="en-US" sz="2700" dirty="0" smtClean="0"/>
            <a:t>arness Your Strengths</a:t>
          </a:r>
          <a:endParaRPr lang="en-US" sz="2700" dirty="0"/>
        </a:p>
      </dgm:t>
    </dgm:pt>
    <dgm:pt modelId="{7394EED0-AB8A-4458-A82E-BACD6146DC13}" type="parTrans" cxnId="{65D86AD5-6AA2-4F38-A8CE-B1AD7CA16BCA}">
      <dgm:prSet/>
      <dgm:spPr/>
      <dgm:t>
        <a:bodyPr/>
        <a:lstStyle/>
        <a:p>
          <a:endParaRPr lang="en-US"/>
        </a:p>
      </dgm:t>
    </dgm:pt>
    <dgm:pt modelId="{9629790C-8EB6-456B-BD89-6E4E647C8C0E}" type="sibTrans" cxnId="{65D86AD5-6AA2-4F38-A8CE-B1AD7CA16BCA}">
      <dgm:prSet/>
      <dgm:spPr/>
      <dgm:t>
        <a:bodyPr/>
        <a:lstStyle/>
        <a:p>
          <a:endParaRPr lang="en-US"/>
        </a:p>
      </dgm:t>
    </dgm:pt>
    <dgm:pt modelId="{7192C0BD-8C6E-4B88-97C6-3178DF2D3AED}">
      <dgm:prSet phldrT="[Text]"/>
      <dgm:spPr/>
      <dgm:t>
        <a:bodyPr/>
        <a:lstStyle/>
        <a:p>
          <a:r>
            <a:rPr lang="en-US" dirty="0" smtClean="0"/>
            <a:t>Discover your passions, interests, strengths, and learning strategies</a:t>
          </a:r>
          <a:endParaRPr lang="en-US" dirty="0"/>
        </a:p>
      </dgm:t>
    </dgm:pt>
    <dgm:pt modelId="{486E9D5C-F10D-45B8-B30E-AEAFBFEB723A}" type="parTrans" cxnId="{BC6C7BB3-F78E-4D3C-BEDD-81E230DB3DBB}">
      <dgm:prSet/>
      <dgm:spPr/>
      <dgm:t>
        <a:bodyPr/>
        <a:lstStyle/>
        <a:p>
          <a:endParaRPr lang="en-US"/>
        </a:p>
      </dgm:t>
    </dgm:pt>
    <dgm:pt modelId="{DA590CAA-8EC3-4E3C-B23A-9E40D9A7FD64}" type="sibTrans" cxnId="{BC6C7BB3-F78E-4D3C-BEDD-81E230DB3DBB}">
      <dgm:prSet/>
      <dgm:spPr/>
      <dgm:t>
        <a:bodyPr/>
        <a:lstStyle/>
        <a:p>
          <a:endParaRPr lang="en-US"/>
        </a:p>
      </dgm:t>
    </dgm:pt>
    <dgm:pt modelId="{3F31077D-023B-47D1-8373-102C9BBDB35E}">
      <dgm:prSet phldrT="[Text]"/>
      <dgm:spPr/>
      <dgm:t>
        <a:bodyPr/>
        <a:lstStyle/>
        <a:p>
          <a:r>
            <a:rPr lang="en-US" dirty="0" smtClean="0"/>
            <a:t>Examine how you became good at something and apply those strategies to something you’re struggling to learn</a:t>
          </a:r>
          <a:endParaRPr lang="en-US" dirty="0"/>
        </a:p>
      </dgm:t>
    </dgm:pt>
    <dgm:pt modelId="{3868C00F-187D-4FF8-9AA1-92BAC3D09971}" type="parTrans" cxnId="{63E404A8-50D0-41DE-B464-8A0A56BB51E2}">
      <dgm:prSet/>
      <dgm:spPr/>
      <dgm:t>
        <a:bodyPr/>
        <a:lstStyle/>
        <a:p>
          <a:endParaRPr lang="en-US"/>
        </a:p>
      </dgm:t>
    </dgm:pt>
    <dgm:pt modelId="{C6E97DD5-2E9E-4705-81E6-3CBF522651B3}" type="sibTrans" cxnId="{63E404A8-50D0-41DE-B464-8A0A56BB51E2}">
      <dgm:prSet/>
      <dgm:spPr/>
      <dgm:t>
        <a:bodyPr/>
        <a:lstStyle/>
        <a:p>
          <a:endParaRPr lang="en-US"/>
        </a:p>
      </dgm:t>
    </dgm:pt>
    <dgm:pt modelId="{D976F323-C42E-49FF-888D-04CB0D402479}">
      <dgm:prSet phldrT="[Text]" custT="1"/>
      <dgm:spPr/>
      <dgm:t>
        <a:bodyPr/>
        <a:lstStyle/>
        <a:p>
          <a:pPr algn="ctr"/>
          <a:r>
            <a:rPr lang="en-US" sz="3600" b="1" dirty="0" smtClean="0"/>
            <a:t>O</a:t>
          </a:r>
          <a:r>
            <a:rPr lang="en-US" sz="2800" dirty="0" smtClean="0"/>
            <a:t>vercome Obstacles</a:t>
          </a:r>
          <a:endParaRPr lang="en-US" sz="2800" dirty="0"/>
        </a:p>
      </dgm:t>
    </dgm:pt>
    <dgm:pt modelId="{58E4F3B4-D631-41CD-9B4D-A9C5BDFFBAEE}" type="parTrans" cxnId="{DBD0BACF-2500-4C86-B79A-F85E413726BE}">
      <dgm:prSet/>
      <dgm:spPr/>
      <dgm:t>
        <a:bodyPr/>
        <a:lstStyle/>
        <a:p>
          <a:endParaRPr lang="en-US"/>
        </a:p>
      </dgm:t>
    </dgm:pt>
    <dgm:pt modelId="{41DA4BA7-ACFB-4445-939D-6587ECD53379}" type="sibTrans" cxnId="{DBD0BACF-2500-4C86-B79A-F85E413726BE}">
      <dgm:prSet/>
      <dgm:spPr/>
      <dgm:t>
        <a:bodyPr/>
        <a:lstStyle/>
        <a:p>
          <a:endParaRPr lang="en-US"/>
        </a:p>
      </dgm:t>
    </dgm:pt>
    <dgm:pt modelId="{5289147B-11DA-4D28-B908-FBE8A8350A98}">
      <dgm:prSet phldrT="[Text]"/>
      <dgm:spPr/>
      <dgm:t>
        <a:bodyPr/>
        <a:lstStyle/>
        <a:p>
          <a:r>
            <a:rPr lang="en-US" dirty="0" smtClean="0"/>
            <a:t>Predict possible difficulties or obstacles you might face and seek out tools, resources, and people who can help you overcome these potential obstacles.</a:t>
          </a:r>
          <a:endParaRPr lang="en-US" dirty="0"/>
        </a:p>
      </dgm:t>
    </dgm:pt>
    <dgm:pt modelId="{5853C3F2-F818-464F-9F5E-1FCB4138247E}" type="parTrans" cxnId="{C14FB0F9-9965-414D-BB81-8CEC5F4C59A4}">
      <dgm:prSet/>
      <dgm:spPr/>
      <dgm:t>
        <a:bodyPr/>
        <a:lstStyle/>
        <a:p>
          <a:endParaRPr lang="en-US"/>
        </a:p>
      </dgm:t>
    </dgm:pt>
    <dgm:pt modelId="{1F580EB1-4F7B-46AB-99B8-22EFAF014F4D}" type="sibTrans" cxnId="{C14FB0F9-9965-414D-BB81-8CEC5F4C59A4}">
      <dgm:prSet/>
      <dgm:spPr/>
      <dgm:t>
        <a:bodyPr/>
        <a:lstStyle/>
        <a:p>
          <a:endParaRPr lang="en-US"/>
        </a:p>
      </dgm:t>
    </dgm:pt>
    <dgm:pt modelId="{284A6296-CC92-463A-8C6E-9E88AF63C4CD}">
      <dgm:prSet phldrT="[Text]"/>
      <dgm:spPr/>
      <dgm:t>
        <a:bodyPr/>
        <a:lstStyle/>
        <a:p>
          <a:r>
            <a:rPr lang="en-US" dirty="0" smtClean="0"/>
            <a:t>Think of alternate pathways to achieve your goal.</a:t>
          </a:r>
          <a:endParaRPr lang="en-US" dirty="0"/>
        </a:p>
      </dgm:t>
    </dgm:pt>
    <dgm:pt modelId="{7BA9C9C5-F23F-41F5-8611-12F2DD6E9657}" type="parTrans" cxnId="{D1E7C60F-2DEB-49AE-A880-959270B48392}">
      <dgm:prSet/>
      <dgm:spPr/>
      <dgm:t>
        <a:bodyPr/>
        <a:lstStyle/>
        <a:p>
          <a:endParaRPr lang="en-US"/>
        </a:p>
      </dgm:t>
    </dgm:pt>
    <dgm:pt modelId="{494A510B-6561-4F8E-A758-224D3D1FE781}" type="sibTrans" cxnId="{D1E7C60F-2DEB-49AE-A880-959270B48392}">
      <dgm:prSet/>
      <dgm:spPr/>
      <dgm:t>
        <a:bodyPr/>
        <a:lstStyle/>
        <a:p>
          <a:endParaRPr lang="en-US"/>
        </a:p>
      </dgm:t>
    </dgm:pt>
    <dgm:pt modelId="{A846386A-204F-4C03-8539-2B55C5D8DE87}">
      <dgm:prSet phldrT="[Text]" custT="1"/>
      <dgm:spPr/>
      <dgm:t>
        <a:bodyPr/>
        <a:lstStyle/>
        <a:p>
          <a:r>
            <a:rPr lang="en-US" sz="3600" b="1" dirty="0" smtClean="0"/>
            <a:t>P</a:t>
          </a:r>
          <a:r>
            <a:rPr lang="en-US" sz="2800" dirty="0" smtClean="0"/>
            <a:t>lan and Prioritize</a:t>
          </a:r>
          <a:endParaRPr lang="en-US" sz="2800" dirty="0"/>
        </a:p>
      </dgm:t>
    </dgm:pt>
    <dgm:pt modelId="{2ECB724A-F072-4139-9333-4F94E031B187}" type="parTrans" cxnId="{48CCEF0C-F9AF-482C-B16C-A621F7F86298}">
      <dgm:prSet/>
      <dgm:spPr/>
      <dgm:t>
        <a:bodyPr/>
        <a:lstStyle/>
        <a:p>
          <a:endParaRPr lang="en-US"/>
        </a:p>
      </dgm:t>
    </dgm:pt>
    <dgm:pt modelId="{20FEFE32-3206-45FA-A872-E5F8182F4636}" type="sibTrans" cxnId="{48CCEF0C-F9AF-482C-B16C-A621F7F86298}">
      <dgm:prSet/>
      <dgm:spPr/>
      <dgm:t>
        <a:bodyPr/>
        <a:lstStyle/>
        <a:p>
          <a:endParaRPr lang="en-US"/>
        </a:p>
      </dgm:t>
    </dgm:pt>
    <dgm:pt modelId="{E5CBFCDE-4386-4630-858C-DB29F86E64D1}">
      <dgm:prSet phldrT="[Text]" custT="1"/>
      <dgm:spPr/>
      <dgm:t>
        <a:bodyPr/>
        <a:lstStyle/>
        <a:p>
          <a:r>
            <a:rPr lang="en-US" sz="1100" dirty="0" smtClean="0"/>
            <a:t>Use planning tools, lists, etc. to help you keep track of and be prepared for due dates, tests, assignments, etc.</a:t>
          </a:r>
          <a:endParaRPr lang="en-US" sz="1100" dirty="0"/>
        </a:p>
      </dgm:t>
    </dgm:pt>
    <dgm:pt modelId="{FFD54CE7-26B1-4C31-8F64-369A9BB9BD3B}" type="parTrans" cxnId="{573DB6EE-D905-42C2-B218-02783E9BF10C}">
      <dgm:prSet/>
      <dgm:spPr/>
      <dgm:t>
        <a:bodyPr/>
        <a:lstStyle/>
        <a:p>
          <a:endParaRPr lang="en-US"/>
        </a:p>
      </dgm:t>
    </dgm:pt>
    <dgm:pt modelId="{71D84FB3-3879-409A-92F9-FFED8B09EE43}" type="sibTrans" cxnId="{573DB6EE-D905-42C2-B218-02783E9BF10C}">
      <dgm:prSet/>
      <dgm:spPr/>
      <dgm:t>
        <a:bodyPr/>
        <a:lstStyle/>
        <a:p>
          <a:endParaRPr lang="en-US"/>
        </a:p>
      </dgm:t>
    </dgm:pt>
    <dgm:pt modelId="{EC8E2FCA-23E5-4CD4-A9F2-55D91BB4CFF5}">
      <dgm:prSet phldrT="[Text]" custT="1"/>
      <dgm:spPr/>
      <dgm:t>
        <a:bodyPr/>
        <a:lstStyle/>
        <a:p>
          <a:r>
            <a:rPr lang="en-US" sz="1100" dirty="0" smtClean="0"/>
            <a:t>Always keep your goals in mind. Consider ways that your classes and assignments can help you reach your goals. </a:t>
          </a:r>
          <a:endParaRPr lang="en-US" sz="1100" dirty="0"/>
        </a:p>
      </dgm:t>
    </dgm:pt>
    <dgm:pt modelId="{C62CBF11-D780-4F90-ABD5-0544904CDA91}" type="parTrans" cxnId="{227413F3-7A38-45EC-AE40-54C3C30FC81F}">
      <dgm:prSet/>
      <dgm:spPr/>
      <dgm:t>
        <a:bodyPr/>
        <a:lstStyle/>
        <a:p>
          <a:endParaRPr lang="en-US"/>
        </a:p>
      </dgm:t>
    </dgm:pt>
    <dgm:pt modelId="{EB7E2B0E-9493-42B2-ABA3-034BF75E360B}" type="sibTrans" cxnId="{227413F3-7A38-45EC-AE40-54C3C30FC81F}">
      <dgm:prSet/>
      <dgm:spPr/>
      <dgm:t>
        <a:bodyPr/>
        <a:lstStyle/>
        <a:p>
          <a:endParaRPr lang="en-US"/>
        </a:p>
      </dgm:t>
    </dgm:pt>
    <dgm:pt modelId="{A2649E33-E757-46C9-A898-576C10CDD0C4}">
      <dgm:prSet phldrT="[Text]" custT="1"/>
      <dgm:spPr/>
      <dgm:t>
        <a:bodyPr/>
        <a:lstStyle/>
        <a:p>
          <a:r>
            <a:rPr lang="en-US" sz="2800" b="1" dirty="0" smtClean="0"/>
            <a:t>E</a:t>
          </a:r>
          <a:r>
            <a:rPr lang="en-US" sz="2800" dirty="0" smtClean="0"/>
            <a:t>mbrace the Journey</a:t>
          </a:r>
          <a:endParaRPr lang="en-US" sz="2800" dirty="0"/>
        </a:p>
      </dgm:t>
    </dgm:pt>
    <dgm:pt modelId="{32959E4C-6335-4ABC-B325-6E2E2057C442}" type="parTrans" cxnId="{6C51F5D0-E6AD-47FF-BB9D-448737778F40}">
      <dgm:prSet/>
      <dgm:spPr/>
      <dgm:t>
        <a:bodyPr/>
        <a:lstStyle/>
        <a:p>
          <a:endParaRPr lang="en-US"/>
        </a:p>
      </dgm:t>
    </dgm:pt>
    <dgm:pt modelId="{1FC9DC46-21EA-4BF6-AF6F-67D2EF701DDA}" type="sibTrans" cxnId="{6C51F5D0-E6AD-47FF-BB9D-448737778F40}">
      <dgm:prSet/>
      <dgm:spPr/>
      <dgm:t>
        <a:bodyPr/>
        <a:lstStyle/>
        <a:p>
          <a:endParaRPr lang="en-US"/>
        </a:p>
      </dgm:t>
    </dgm:pt>
    <dgm:pt modelId="{31B0D00F-3CAB-47D3-B840-6C940BAEDFCE}">
      <dgm:prSet phldrT="[Text]" custT="1"/>
      <dgm:spPr/>
      <dgm:t>
        <a:bodyPr/>
        <a:lstStyle/>
        <a:p>
          <a:r>
            <a:rPr lang="en-US" sz="1050" dirty="0" smtClean="0"/>
            <a:t>Approach learning with a growth mindset </a:t>
          </a:r>
          <a:endParaRPr lang="en-US" sz="1050" dirty="0"/>
        </a:p>
      </dgm:t>
    </dgm:pt>
    <dgm:pt modelId="{093C26C5-346B-4823-A6A6-629E244F365B}" type="parTrans" cxnId="{640192B1-E859-417A-90B2-52C59A9449AD}">
      <dgm:prSet/>
      <dgm:spPr/>
      <dgm:t>
        <a:bodyPr/>
        <a:lstStyle/>
        <a:p>
          <a:endParaRPr lang="en-US"/>
        </a:p>
      </dgm:t>
    </dgm:pt>
    <dgm:pt modelId="{7ADB4B65-9EC1-4D83-8D49-0BF29EDA3E58}" type="sibTrans" cxnId="{640192B1-E859-417A-90B2-52C59A9449AD}">
      <dgm:prSet/>
      <dgm:spPr/>
      <dgm:t>
        <a:bodyPr/>
        <a:lstStyle/>
        <a:p>
          <a:endParaRPr lang="en-US"/>
        </a:p>
      </dgm:t>
    </dgm:pt>
    <dgm:pt modelId="{9D10AF35-BC1D-4EEB-B8E8-2F1D1EC43EFC}">
      <dgm:prSet phldrT="[Text]" custT="1"/>
      <dgm:spPr/>
      <dgm:t>
        <a:bodyPr/>
        <a:lstStyle/>
        <a:p>
          <a:r>
            <a:rPr lang="en-US" sz="1050" dirty="0" smtClean="0"/>
            <a:t>Remember that learning is a process – enjoy the journey  </a:t>
          </a:r>
          <a:endParaRPr lang="en-US" sz="1050" dirty="0"/>
        </a:p>
      </dgm:t>
    </dgm:pt>
    <dgm:pt modelId="{C062B224-14AF-4FDA-8193-D3E05A6624ED}" type="parTrans" cxnId="{1BB452A1-1A82-4993-B9AF-25DF95F2827C}">
      <dgm:prSet/>
      <dgm:spPr/>
      <dgm:t>
        <a:bodyPr/>
        <a:lstStyle/>
        <a:p>
          <a:endParaRPr lang="en-US"/>
        </a:p>
      </dgm:t>
    </dgm:pt>
    <dgm:pt modelId="{CBED7F9F-B070-4884-A136-E87DD8504E13}" type="sibTrans" cxnId="{1BB452A1-1A82-4993-B9AF-25DF95F2827C}">
      <dgm:prSet/>
      <dgm:spPr/>
      <dgm:t>
        <a:bodyPr/>
        <a:lstStyle/>
        <a:p>
          <a:endParaRPr lang="en-US"/>
        </a:p>
      </dgm:t>
    </dgm:pt>
    <dgm:pt modelId="{51A3B37D-DB10-4F5A-8BFE-E19D4A21F5CD}">
      <dgm:prSet phldrT="[Text]" custT="1"/>
      <dgm:spPr/>
      <dgm:t>
        <a:bodyPr/>
        <a:lstStyle/>
        <a:p>
          <a:r>
            <a:rPr lang="en-US" sz="1050" dirty="0" smtClean="0"/>
            <a:t>Be prepared to work hard</a:t>
          </a:r>
          <a:endParaRPr lang="en-US" sz="1050" dirty="0"/>
        </a:p>
      </dgm:t>
    </dgm:pt>
    <dgm:pt modelId="{4DFEE3BD-8EC8-4B40-8529-AEE56474AA19}" type="parTrans" cxnId="{7B82200B-90D2-4CD9-9D6F-F4204C5D9B9B}">
      <dgm:prSet/>
      <dgm:spPr/>
      <dgm:t>
        <a:bodyPr/>
        <a:lstStyle/>
        <a:p>
          <a:endParaRPr lang="en-US"/>
        </a:p>
      </dgm:t>
    </dgm:pt>
    <dgm:pt modelId="{93233879-3BBD-4BE3-A336-A69A79890B54}" type="sibTrans" cxnId="{7B82200B-90D2-4CD9-9D6F-F4204C5D9B9B}">
      <dgm:prSet/>
      <dgm:spPr/>
      <dgm:t>
        <a:bodyPr/>
        <a:lstStyle/>
        <a:p>
          <a:endParaRPr lang="en-US"/>
        </a:p>
      </dgm:t>
    </dgm:pt>
    <dgm:pt modelId="{49489FD9-CEF4-4C1F-A41D-FBE9F85BA95B}">
      <dgm:prSet phldrT="[Text]" custT="1"/>
      <dgm:spPr/>
      <dgm:t>
        <a:bodyPr/>
        <a:lstStyle/>
        <a:p>
          <a:r>
            <a:rPr lang="en-US" sz="1050" dirty="0" smtClean="0"/>
            <a:t>Learn as much as you can from mistakes</a:t>
          </a:r>
          <a:endParaRPr lang="en-US" sz="1050" dirty="0"/>
        </a:p>
      </dgm:t>
    </dgm:pt>
    <dgm:pt modelId="{58C4AD0F-0977-413A-8E97-E9316C6FDC3E}" type="parTrans" cxnId="{FFDB00F4-9E18-483F-B84C-767363BEAC2F}">
      <dgm:prSet/>
      <dgm:spPr/>
      <dgm:t>
        <a:bodyPr/>
        <a:lstStyle/>
        <a:p>
          <a:endParaRPr lang="en-US"/>
        </a:p>
      </dgm:t>
    </dgm:pt>
    <dgm:pt modelId="{D75643DC-0B83-4633-B9F1-229A80759445}" type="sibTrans" cxnId="{FFDB00F4-9E18-483F-B84C-767363BEAC2F}">
      <dgm:prSet/>
      <dgm:spPr/>
      <dgm:t>
        <a:bodyPr/>
        <a:lstStyle/>
        <a:p>
          <a:endParaRPr lang="en-US"/>
        </a:p>
      </dgm:t>
    </dgm:pt>
    <dgm:pt modelId="{DE4ACA60-3AB4-428B-AABC-090E1BCA4BF6}">
      <dgm:prSet phldrT="[Text]" custT="1"/>
      <dgm:spPr/>
      <dgm:t>
        <a:bodyPr/>
        <a:lstStyle/>
        <a:p>
          <a:r>
            <a:rPr lang="en-US" sz="3600" b="1" dirty="0" smtClean="0"/>
            <a:t>F</a:t>
          </a:r>
          <a:r>
            <a:rPr lang="en-US" sz="2800" dirty="0" smtClean="0"/>
            <a:t>ocus on your Progress</a:t>
          </a:r>
          <a:endParaRPr lang="en-US" sz="2800" dirty="0"/>
        </a:p>
      </dgm:t>
    </dgm:pt>
    <dgm:pt modelId="{B670A77D-FE4E-42E1-A944-4458364CC4C3}" type="parTrans" cxnId="{15B234A4-BDBF-40CB-92D5-13EBCA918FC8}">
      <dgm:prSet/>
      <dgm:spPr/>
      <dgm:t>
        <a:bodyPr/>
        <a:lstStyle/>
        <a:p>
          <a:endParaRPr lang="en-US"/>
        </a:p>
      </dgm:t>
    </dgm:pt>
    <dgm:pt modelId="{AE02B7DA-0C5D-47E8-B331-E9B390948F09}" type="sibTrans" cxnId="{15B234A4-BDBF-40CB-92D5-13EBCA918FC8}">
      <dgm:prSet/>
      <dgm:spPr/>
      <dgm:t>
        <a:bodyPr/>
        <a:lstStyle/>
        <a:p>
          <a:endParaRPr lang="en-US"/>
        </a:p>
      </dgm:t>
    </dgm:pt>
    <dgm:pt modelId="{65CF327A-08D8-44EB-8EB7-FAFACC294887}">
      <dgm:prSet phldrT="[Text]" custT="1"/>
      <dgm:spPr/>
      <dgm:t>
        <a:bodyPr/>
        <a:lstStyle/>
        <a:p>
          <a:r>
            <a:rPr lang="en-US" sz="1050" dirty="0" smtClean="0"/>
            <a:t>Track your own progress in your classes</a:t>
          </a:r>
          <a:endParaRPr lang="en-US" sz="1050" dirty="0"/>
        </a:p>
      </dgm:t>
    </dgm:pt>
    <dgm:pt modelId="{5A5F5DC6-1E4B-423E-813A-19BA55CD7E58}" type="parTrans" cxnId="{D5A1C6EA-FC9A-4DBC-BBDD-A6D0C7D44691}">
      <dgm:prSet/>
      <dgm:spPr/>
      <dgm:t>
        <a:bodyPr/>
        <a:lstStyle/>
        <a:p>
          <a:endParaRPr lang="en-US"/>
        </a:p>
      </dgm:t>
    </dgm:pt>
    <dgm:pt modelId="{F6ABDF36-4311-4078-B412-41EF091D0A1F}" type="sibTrans" cxnId="{D5A1C6EA-FC9A-4DBC-BBDD-A6D0C7D44691}">
      <dgm:prSet/>
      <dgm:spPr/>
      <dgm:t>
        <a:bodyPr/>
        <a:lstStyle/>
        <a:p>
          <a:endParaRPr lang="en-US"/>
        </a:p>
      </dgm:t>
    </dgm:pt>
    <dgm:pt modelId="{CC3A15D2-1DD0-43BE-B833-1ABE12BCF52D}">
      <dgm:prSet phldrT="[Text]" custT="1"/>
      <dgm:spPr/>
      <dgm:t>
        <a:bodyPr/>
        <a:lstStyle/>
        <a:p>
          <a:r>
            <a:rPr lang="en-US" sz="1050" dirty="0" smtClean="0"/>
            <a:t>Look closely at graded work that your instructors hands back to you – make an effort to understand the feedback/grade</a:t>
          </a:r>
          <a:endParaRPr lang="en-US" sz="1050" dirty="0"/>
        </a:p>
      </dgm:t>
    </dgm:pt>
    <dgm:pt modelId="{D83D29F5-F56F-4446-A164-05057CFD8781}" type="parTrans" cxnId="{E298E4B0-F02B-414E-899E-ACCE66D6D6BC}">
      <dgm:prSet/>
      <dgm:spPr/>
      <dgm:t>
        <a:bodyPr/>
        <a:lstStyle/>
        <a:p>
          <a:endParaRPr lang="en-US"/>
        </a:p>
      </dgm:t>
    </dgm:pt>
    <dgm:pt modelId="{EFAF3646-E345-4553-9DEA-0C242D024FFD}" type="sibTrans" cxnId="{E298E4B0-F02B-414E-899E-ACCE66D6D6BC}">
      <dgm:prSet/>
      <dgm:spPr/>
      <dgm:t>
        <a:bodyPr/>
        <a:lstStyle/>
        <a:p>
          <a:endParaRPr lang="en-US"/>
        </a:p>
      </dgm:t>
    </dgm:pt>
    <dgm:pt modelId="{FF6BD902-06F3-4564-B82E-CA92B4E9D482}">
      <dgm:prSet phldrT="[Text]" custT="1"/>
      <dgm:spPr/>
      <dgm:t>
        <a:bodyPr/>
        <a:lstStyle/>
        <a:p>
          <a:r>
            <a:rPr lang="en-US" sz="1050" dirty="0" smtClean="0"/>
            <a:t>Celebrate your successful completion of tasks, assignments, etc. and see them as one step closer to achieving your goals</a:t>
          </a:r>
          <a:endParaRPr lang="en-US" sz="1050" dirty="0"/>
        </a:p>
      </dgm:t>
    </dgm:pt>
    <dgm:pt modelId="{AC22057B-301D-41E4-915B-11D8D7AD91C6}" type="parTrans" cxnId="{AEAC9C64-CEA9-40DA-A02B-D8C13F291C8D}">
      <dgm:prSet/>
      <dgm:spPr/>
      <dgm:t>
        <a:bodyPr/>
        <a:lstStyle/>
        <a:p>
          <a:endParaRPr lang="en-US"/>
        </a:p>
      </dgm:t>
    </dgm:pt>
    <dgm:pt modelId="{F6F5119B-19C1-4BF9-B6E9-2915AEE62F80}" type="sibTrans" cxnId="{AEAC9C64-CEA9-40DA-A02B-D8C13F291C8D}">
      <dgm:prSet/>
      <dgm:spPr/>
      <dgm:t>
        <a:bodyPr/>
        <a:lstStyle/>
        <a:p>
          <a:endParaRPr lang="en-US"/>
        </a:p>
      </dgm:t>
    </dgm:pt>
    <dgm:pt modelId="{1D35A8AD-7049-4B66-82CF-EBA98DE78520}">
      <dgm:prSet phldrT="[Text]" custT="1"/>
      <dgm:spPr/>
      <dgm:t>
        <a:bodyPr/>
        <a:lstStyle/>
        <a:p>
          <a:r>
            <a:rPr lang="en-US" sz="3600" b="1" dirty="0" smtClean="0"/>
            <a:t>U</a:t>
          </a:r>
          <a:r>
            <a:rPr lang="en-US" sz="2800" dirty="0" smtClean="0"/>
            <a:t>tilize Resources</a:t>
          </a:r>
          <a:endParaRPr lang="en-US" sz="2800" dirty="0"/>
        </a:p>
      </dgm:t>
    </dgm:pt>
    <dgm:pt modelId="{ED333962-7E77-43E7-BD91-DCC9018B64B0}" type="parTrans" cxnId="{FB8232A1-89E4-4BED-B75A-0F82E14F874E}">
      <dgm:prSet/>
      <dgm:spPr/>
      <dgm:t>
        <a:bodyPr/>
        <a:lstStyle/>
        <a:p>
          <a:endParaRPr lang="en-US"/>
        </a:p>
      </dgm:t>
    </dgm:pt>
    <dgm:pt modelId="{3827F7DE-256A-4A55-A7E2-9B10F6C1998E}" type="sibTrans" cxnId="{FB8232A1-89E4-4BED-B75A-0F82E14F874E}">
      <dgm:prSet/>
      <dgm:spPr/>
      <dgm:t>
        <a:bodyPr/>
        <a:lstStyle/>
        <a:p>
          <a:endParaRPr lang="en-US"/>
        </a:p>
      </dgm:t>
    </dgm:pt>
    <dgm:pt modelId="{928298C3-700E-424F-9F3E-C4C31A9A1847}">
      <dgm:prSet phldrT="[Text]" custT="1"/>
      <dgm:spPr/>
      <dgm:t>
        <a:bodyPr/>
        <a:lstStyle/>
        <a:p>
          <a:r>
            <a:rPr lang="en-US" sz="1000" dirty="0" smtClean="0"/>
            <a:t>Learn about and try new study/organizational strategies</a:t>
          </a:r>
          <a:endParaRPr lang="en-US" sz="1000" dirty="0"/>
        </a:p>
      </dgm:t>
    </dgm:pt>
    <dgm:pt modelId="{A48FDFCC-216D-4903-8649-AB777B3AA34B}" type="parTrans" cxnId="{B2360B49-C036-4498-A768-4C1F571658BE}">
      <dgm:prSet/>
      <dgm:spPr/>
      <dgm:t>
        <a:bodyPr/>
        <a:lstStyle/>
        <a:p>
          <a:endParaRPr lang="en-US"/>
        </a:p>
      </dgm:t>
    </dgm:pt>
    <dgm:pt modelId="{D8BD2537-9A92-49F2-BB26-8858BD6735DA}" type="sibTrans" cxnId="{B2360B49-C036-4498-A768-4C1F571658BE}">
      <dgm:prSet/>
      <dgm:spPr/>
      <dgm:t>
        <a:bodyPr/>
        <a:lstStyle/>
        <a:p>
          <a:endParaRPr lang="en-US"/>
        </a:p>
      </dgm:t>
    </dgm:pt>
    <dgm:pt modelId="{DD06DB21-21CF-4F1B-807D-7EFE99DCDDF0}">
      <dgm:prSet phldrT="[Text]" custT="1"/>
      <dgm:spPr/>
      <dgm:t>
        <a:bodyPr/>
        <a:lstStyle/>
        <a:p>
          <a:r>
            <a:rPr lang="en-US" sz="1000" dirty="0" smtClean="0"/>
            <a:t>Find a mentor, tutor, or teacher to guide you in your journey</a:t>
          </a:r>
          <a:endParaRPr lang="en-US" sz="1000" dirty="0"/>
        </a:p>
      </dgm:t>
    </dgm:pt>
    <dgm:pt modelId="{0015093E-014E-453F-88E5-772ECBB28714}" type="parTrans" cxnId="{8A578795-8E92-4F78-B41E-B3DF29967FD8}">
      <dgm:prSet/>
      <dgm:spPr/>
      <dgm:t>
        <a:bodyPr/>
        <a:lstStyle/>
        <a:p>
          <a:endParaRPr lang="en-US"/>
        </a:p>
      </dgm:t>
    </dgm:pt>
    <dgm:pt modelId="{39B49359-4E87-43EC-ADB8-A6BA669A6F54}" type="sibTrans" cxnId="{8A578795-8E92-4F78-B41E-B3DF29967FD8}">
      <dgm:prSet/>
      <dgm:spPr/>
      <dgm:t>
        <a:bodyPr/>
        <a:lstStyle/>
        <a:p>
          <a:endParaRPr lang="en-US"/>
        </a:p>
      </dgm:t>
    </dgm:pt>
    <dgm:pt modelId="{90D493D8-7A5C-4CE3-B11E-18217A0E9553}">
      <dgm:prSet phldrT="[Text]" custT="1"/>
      <dgm:spPr/>
      <dgm:t>
        <a:bodyPr/>
        <a:lstStyle/>
        <a:p>
          <a:r>
            <a:rPr lang="en-US" sz="1000" dirty="0" smtClean="0"/>
            <a:t>Be creative and resourceful.  Seek out solutions to any problems you might be facing.  </a:t>
          </a:r>
          <a:endParaRPr lang="en-US" sz="1000" dirty="0"/>
        </a:p>
      </dgm:t>
    </dgm:pt>
    <dgm:pt modelId="{E13FD635-743A-4846-83CF-8BBF5D4D7E77}" type="parTrans" cxnId="{B6A45CB2-6EE6-4D9C-8953-F4C371777BCE}">
      <dgm:prSet/>
      <dgm:spPr/>
      <dgm:t>
        <a:bodyPr/>
        <a:lstStyle/>
        <a:p>
          <a:endParaRPr lang="en-US"/>
        </a:p>
      </dgm:t>
    </dgm:pt>
    <dgm:pt modelId="{7181BC01-2D7C-4C69-B5E7-556A96DC8CAA}" type="sibTrans" cxnId="{B6A45CB2-6EE6-4D9C-8953-F4C371777BCE}">
      <dgm:prSet/>
      <dgm:spPr/>
      <dgm:t>
        <a:bodyPr/>
        <a:lstStyle/>
        <a:p>
          <a:endParaRPr lang="en-US"/>
        </a:p>
      </dgm:t>
    </dgm:pt>
    <dgm:pt modelId="{4617EB44-C3C8-4F61-9196-99E5D78D8100}">
      <dgm:prSet phldrT="[Text]" custT="1"/>
      <dgm:spPr/>
      <dgm:t>
        <a:bodyPr/>
        <a:lstStyle/>
        <a:p>
          <a:r>
            <a:rPr lang="en-US" sz="1000" dirty="0" smtClean="0"/>
            <a:t>Use Chaffey’s resources to help you achieve your goals (Success Centers, SI, library, financial aid, Career Center, Counseling, health services, etc.)</a:t>
          </a:r>
          <a:endParaRPr lang="en-US" sz="1000" dirty="0"/>
        </a:p>
      </dgm:t>
    </dgm:pt>
    <dgm:pt modelId="{DFA45211-E82F-4DF4-888D-DBC207C5C5BB}" type="parTrans" cxnId="{208BE4A3-24EF-4B59-9D8E-6F3BC1AF7C45}">
      <dgm:prSet/>
      <dgm:spPr/>
      <dgm:t>
        <a:bodyPr/>
        <a:lstStyle/>
        <a:p>
          <a:endParaRPr lang="en-US"/>
        </a:p>
      </dgm:t>
    </dgm:pt>
    <dgm:pt modelId="{2758A42B-1C24-43E9-B15E-854A30B3E6B3}" type="sibTrans" cxnId="{208BE4A3-24EF-4B59-9D8E-6F3BC1AF7C45}">
      <dgm:prSet/>
      <dgm:spPr/>
      <dgm:t>
        <a:bodyPr/>
        <a:lstStyle/>
        <a:p>
          <a:endParaRPr lang="en-US"/>
        </a:p>
      </dgm:t>
    </dgm:pt>
    <dgm:pt modelId="{10A447AD-94FF-42F9-B3CF-ABFFCE7D3411}">
      <dgm:prSet phldrT="[Text]" custT="1"/>
      <dgm:spPr/>
      <dgm:t>
        <a:bodyPr/>
        <a:lstStyle/>
        <a:p>
          <a:r>
            <a:rPr lang="en-US" sz="3600" b="1" dirty="0" smtClean="0"/>
            <a:t>L</a:t>
          </a:r>
          <a:r>
            <a:rPr lang="en-US" sz="2800" dirty="0" smtClean="0"/>
            <a:t>ive Out Your Dreams</a:t>
          </a:r>
          <a:endParaRPr lang="en-US" sz="2800" dirty="0"/>
        </a:p>
      </dgm:t>
    </dgm:pt>
    <dgm:pt modelId="{15F36536-57E9-49CF-AC20-F0EF6996519A}" type="parTrans" cxnId="{0D167500-699B-4CD7-B88C-01DC9D816A1F}">
      <dgm:prSet/>
      <dgm:spPr/>
      <dgm:t>
        <a:bodyPr/>
        <a:lstStyle/>
        <a:p>
          <a:endParaRPr lang="en-US"/>
        </a:p>
      </dgm:t>
    </dgm:pt>
    <dgm:pt modelId="{17F7D82B-2C9E-44F4-8A5F-F6C519CFF6A8}" type="sibTrans" cxnId="{0D167500-699B-4CD7-B88C-01DC9D816A1F}">
      <dgm:prSet/>
      <dgm:spPr/>
      <dgm:t>
        <a:bodyPr/>
        <a:lstStyle/>
        <a:p>
          <a:endParaRPr lang="en-US"/>
        </a:p>
      </dgm:t>
    </dgm:pt>
    <dgm:pt modelId="{7696B3B8-A3C2-49CD-BDF4-03D8C3A72ADC}">
      <dgm:prSet phldrT="[Text]" custT="1"/>
      <dgm:spPr/>
      <dgm:t>
        <a:bodyPr/>
        <a:lstStyle/>
        <a:p>
          <a:r>
            <a:rPr lang="en-US" sz="1200" dirty="0" smtClean="0"/>
            <a:t>Find meaningful ways to celebrate your progress  and achievement of your goals</a:t>
          </a:r>
          <a:endParaRPr lang="en-US" sz="1200" dirty="0"/>
        </a:p>
      </dgm:t>
    </dgm:pt>
    <dgm:pt modelId="{91C0BAFB-7671-45B6-830D-E8A43EB63EC8}" type="parTrans" cxnId="{53E663F3-DFD6-4BE3-B30C-0104A1ED1329}">
      <dgm:prSet/>
      <dgm:spPr/>
      <dgm:t>
        <a:bodyPr/>
        <a:lstStyle/>
        <a:p>
          <a:endParaRPr lang="en-US"/>
        </a:p>
      </dgm:t>
    </dgm:pt>
    <dgm:pt modelId="{94AC7419-3095-41B0-BD09-88C2C8C4A196}" type="sibTrans" cxnId="{53E663F3-DFD6-4BE3-B30C-0104A1ED1329}">
      <dgm:prSet/>
      <dgm:spPr/>
      <dgm:t>
        <a:bodyPr/>
        <a:lstStyle/>
        <a:p>
          <a:endParaRPr lang="en-US"/>
        </a:p>
      </dgm:t>
    </dgm:pt>
    <dgm:pt modelId="{4752CB34-C6A6-4332-B08B-717800F13376}">
      <dgm:prSet phldrT="[Text]" custT="1"/>
      <dgm:spPr/>
      <dgm:t>
        <a:bodyPr/>
        <a:lstStyle/>
        <a:p>
          <a:r>
            <a:rPr lang="en-US" sz="1200" dirty="0" smtClean="0"/>
            <a:t>Keep going!  Once you’ve reached a goal, set a new one.  </a:t>
          </a:r>
          <a:endParaRPr lang="en-US" sz="1200" dirty="0"/>
        </a:p>
      </dgm:t>
    </dgm:pt>
    <dgm:pt modelId="{21F56EA3-2073-4D30-9690-54478ADD8FF2}" type="parTrans" cxnId="{92866FD4-6D15-43D1-986F-03EED621238F}">
      <dgm:prSet/>
      <dgm:spPr/>
      <dgm:t>
        <a:bodyPr/>
        <a:lstStyle/>
        <a:p>
          <a:endParaRPr lang="en-US"/>
        </a:p>
      </dgm:t>
    </dgm:pt>
    <dgm:pt modelId="{3DA8F5DA-3966-4C99-A058-D561ED5C045D}" type="sibTrans" cxnId="{92866FD4-6D15-43D1-986F-03EED621238F}">
      <dgm:prSet/>
      <dgm:spPr/>
      <dgm:t>
        <a:bodyPr/>
        <a:lstStyle/>
        <a:p>
          <a:endParaRPr lang="en-US"/>
        </a:p>
      </dgm:t>
    </dgm:pt>
    <dgm:pt modelId="{E0C7A588-06A2-42B4-808E-5DC23DDFB561}" type="pres">
      <dgm:prSet presAssocID="{40C01468-017D-4C2A-8965-518EA0636777}" presName="Name0" presStyleCnt="0">
        <dgm:presLayoutVars>
          <dgm:dir/>
          <dgm:animLvl val="lvl"/>
          <dgm:resizeHandles val="exact"/>
        </dgm:presLayoutVars>
      </dgm:prSet>
      <dgm:spPr/>
      <dgm:t>
        <a:bodyPr/>
        <a:lstStyle/>
        <a:p>
          <a:endParaRPr lang="en-US"/>
        </a:p>
      </dgm:t>
    </dgm:pt>
    <dgm:pt modelId="{763DEA7D-485E-46F6-822F-4E5816B0ED71}" type="pres">
      <dgm:prSet presAssocID="{C1625C1A-E4C3-4608-A572-7E70074715FD}" presName="linNode" presStyleCnt="0"/>
      <dgm:spPr/>
    </dgm:pt>
    <dgm:pt modelId="{AB9A0A53-3E8E-4C98-922B-F3ECB13C5FAF}" type="pres">
      <dgm:prSet presAssocID="{C1625C1A-E4C3-4608-A572-7E70074715FD}" presName="parentText" presStyleLbl="node1" presStyleIdx="0" presStyleCnt="7" custLinFactNeighborY="-2091">
        <dgm:presLayoutVars>
          <dgm:chMax val="1"/>
          <dgm:bulletEnabled val="1"/>
        </dgm:presLayoutVars>
      </dgm:prSet>
      <dgm:spPr/>
      <dgm:t>
        <a:bodyPr/>
        <a:lstStyle/>
        <a:p>
          <a:endParaRPr lang="en-US"/>
        </a:p>
      </dgm:t>
    </dgm:pt>
    <dgm:pt modelId="{78DF276B-A4A5-47F5-A602-E6F01A47B759}" type="pres">
      <dgm:prSet presAssocID="{C1625C1A-E4C3-4608-A572-7E70074715FD}" presName="descendantText" presStyleLbl="alignAccFollowNode1" presStyleIdx="0" presStyleCnt="7">
        <dgm:presLayoutVars>
          <dgm:bulletEnabled val="1"/>
        </dgm:presLayoutVars>
      </dgm:prSet>
      <dgm:spPr/>
      <dgm:t>
        <a:bodyPr/>
        <a:lstStyle/>
        <a:p>
          <a:endParaRPr lang="en-US"/>
        </a:p>
      </dgm:t>
    </dgm:pt>
    <dgm:pt modelId="{F5EB84F0-D37C-48CC-B8D3-156CF67604A9}" type="pres">
      <dgm:prSet presAssocID="{9629790C-8EB6-456B-BD89-6E4E647C8C0E}" presName="sp" presStyleCnt="0"/>
      <dgm:spPr/>
    </dgm:pt>
    <dgm:pt modelId="{BCCBF5D2-358F-4E4A-AE04-EB48E4ED2B67}" type="pres">
      <dgm:prSet presAssocID="{D976F323-C42E-49FF-888D-04CB0D402479}" presName="linNode" presStyleCnt="0"/>
      <dgm:spPr/>
    </dgm:pt>
    <dgm:pt modelId="{8B4613E9-26B6-4409-B8DF-3AF12F77EE62}" type="pres">
      <dgm:prSet presAssocID="{D976F323-C42E-49FF-888D-04CB0D402479}" presName="parentText" presStyleLbl="node1" presStyleIdx="1" presStyleCnt="7">
        <dgm:presLayoutVars>
          <dgm:chMax val="1"/>
          <dgm:bulletEnabled val="1"/>
        </dgm:presLayoutVars>
      </dgm:prSet>
      <dgm:spPr/>
      <dgm:t>
        <a:bodyPr/>
        <a:lstStyle/>
        <a:p>
          <a:endParaRPr lang="en-US"/>
        </a:p>
      </dgm:t>
    </dgm:pt>
    <dgm:pt modelId="{63430FF7-315F-4F55-9E0E-45B1D1792ADE}" type="pres">
      <dgm:prSet presAssocID="{D976F323-C42E-49FF-888D-04CB0D402479}" presName="descendantText" presStyleLbl="alignAccFollowNode1" presStyleIdx="1" presStyleCnt="7">
        <dgm:presLayoutVars>
          <dgm:bulletEnabled val="1"/>
        </dgm:presLayoutVars>
      </dgm:prSet>
      <dgm:spPr/>
      <dgm:t>
        <a:bodyPr/>
        <a:lstStyle/>
        <a:p>
          <a:endParaRPr lang="en-US"/>
        </a:p>
      </dgm:t>
    </dgm:pt>
    <dgm:pt modelId="{F2187951-3AAF-46CF-ABB1-6FB85A055202}" type="pres">
      <dgm:prSet presAssocID="{41DA4BA7-ACFB-4445-939D-6587ECD53379}" presName="sp" presStyleCnt="0"/>
      <dgm:spPr/>
    </dgm:pt>
    <dgm:pt modelId="{6A2CB0CB-5916-4368-ADAD-054C8148A006}" type="pres">
      <dgm:prSet presAssocID="{A846386A-204F-4C03-8539-2B55C5D8DE87}" presName="linNode" presStyleCnt="0"/>
      <dgm:spPr/>
    </dgm:pt>
    <dgm:pt modelId="{0C1D2133-B14F-4A03-AC69-2D8B7D663A20}" type="pres">
      <dgm:prSet presAssocID="{A846386A-204F-4C03-8539-2B55C5D8DE87}" presName="parentText" presStyleLbl="node1" presStyleIdx="2" presStyleCnt="7">
        <dgm:presLayoutVars>
          <dgm:chMax val="1"/>
          <dgm:bulletEnabled val="1"/>
        </dgm:presLayoutVars>
      </dgm:prSet>
      <dgm:spPr/>
      <dgm:t>
        <a:bodyPr/>
        <a:lstStyle/>
        <a:p>
          <a:endParaRPr lang="en-US"/>
        </a:p>
      </dgm:t>
    </dgm:pt>
    <dgm:pt modelId="{15EE5584-F528-41E1-B30F-BEA02C5B9142}" type="pres">
      <dgm:prSet presAssocID="{A846386A-204F-4C03-8539-2B55C5D8DE87}" presName="descendantText" presStyleLbl="alignAccFollowNode1" presStyleIdx="2" presStyleCnt="7">
        <dgm:presLayoutVars>
          <dgm:bulletEnabled val="1"/>
        </dgm:presLayoutVars>
      </dgm:prSet>
      <dgm:spPr/>
      <dgm:t>
        <a:bodyPr/>
        <a:lstStyle/>
        <a:p>
          <a:endParaRPr lang="en-US"/>
        </a:p>
      </dgm:t>
    </dgm:pt>
    <dgm:pt modelId="{FC3C1ABE-FEB0-480C-98E9-719A944DD841}" type="pres">
      <dgm:prSet presAssocID="{20FEFE32-3206-45FA-A872-E5F8182F4636}" presName="sp" presStyleCnt="0"/>
      <dgm:spPr/>
    </dgm:pt>
    <dgm:pt modelId="{14B50C5D-9E1D-45D5-9CB0-1B8DD0EBA925}" type="pres">
      <dgm:prSet presAssocID="{A2649E33-E757-46C9-A898-576C10CDD0C4}" presName="linNode" presStyleCnt="0"/>
      <dgm:spPr/>
    </dgm:pt>
    <dgm:pt modelId="{DD83CFB9-3DF7-471D-80C7-29FD255BAD95}" type="pres">
      <dgm:prSet presAssocID="{A2649E33-E757-46C9-A898-576C10CDD0C4}" presName="parentText" presStyleLbl="node1" presStyleIdx="3" presStyleCnt="7">
        <dgm:presLayoutVars>
          <dgm:chMax val="1"/>
          <dgm:bulletEnabled val="1"/>
        </dgm:presLayoutVars>
      </dgm:prSet>
      <dgm:spPr/>
      <dgm:t>
        <a:bodyPr/>
        <a:lstStyle/>
        <a:p>
          <a:endParaRPr lang="en-US"/>
        </a:p>
      </dgm:t>
    </dgm:pt>
    <dgm:pt modelId="{E8C0BB4B-6061-4484-A1F4-D6C2CAD55E54}" type="pres">
      <dgm:prSet presAssocID="{A2649E33-E757-46C9-A898-576C10CDD0C4}" presName="descendantText" presStyleLbl="alignAccFollowNode1" presStyleIdx="3" presStyleCnt="7">
        <dgm:presLayoutVars>
          <dgm:bulletEnabled val="1"/>
        </dgm:presLayoutVars>
      </dgm:prSet>
      <dgm:spPr/>
      <dgm:t>
        <a:bodyPr/>
        <a:lstStyle/>
        <a:p>
          <a:endParaRPr lang="en-US"/>
        </a:p>
      </dgm:t>
    </dgm:pt>
    <dgm:pt modelId="{E4A983CE-13C2-4D07-9215-AEB4CDB499A8}" type="pres">
      <dgm:prSet presAssocID="{1FC9DC46-21EA-4BF6-AF6F-67D2EF701DDA}" presName="sp" presStyleCnt="0"/>
      <dgm:spPr/>
    </dgm:pt>
    <dgm:pt modelId="{593F994E-FA76-456C-95C5-640D7374A5AA}" type="pres">
      <dgm:prSet presAssocID="{DE4ACA60-3AB4-428B-AABC-090E1BCA4BF6}" presName="linNode" presStyleCnt="0"/>
      <dgm:spPr/>
    </dgm:pt>
    <dgm:pt modelId="{8F3782C6-753C-4369-B4A1-7EEE6E89428D}" type="pres">
      <dgm:prSet presAssocID="{DE4ACA60-3AB4-428B-AABC-090E1BCA4BF6}" presName="parentText" presStyleLbl="node1" presStyleIdx="4" presStyleCnt="7">
        <dgm:presLayoutVars>
          <dgm:chMax val="1"/>
          <dgm:bulletEnabled val="1"/>
        </dgm:presLayoutVars>
      </dgm:prSet>
      <dgm:spPr/>
      <dgm:t>
        <a:bodyPr/>
        <a:lstStyle/>
        <a:p>
          <a:endParaRPr lang="en-US"/>
        </a:p>
      </dgm:t>
    </dgm:pt>
    <dgm:pt modelId="{760CE2EF-8DFF-4FC5-9414-E98A69D95985}" type="pres">
      <dgm:prSet presAssocID="{DE4ACA60-3AB4-428B-AABC-090E1BCA4BF6}" presName="descendantText" presStyleLbl="alignAccFollowNode1" presStyleIdx="4" presStyleCnt="7" custScaleY="122419">
        <dgm:presLayoutVars>
          <dgm:bulletEnabled val="1"/>
        </dgm:presLayoutVars>
      </dgm:prSet>
      <dgm:spPr/>
      <dgm:t>
        <a:bodyPr/>
        <a:lstStyle/>
        <a:p>
          <a:endParaRPr lang="en-US"/>
        </a:p>
      </dgm:t>
    </dgm:pt>
    <dgm:pt modelId="{1B9E7FD0-BF47-45A7-B669-850107B16659}" type="pres">
      <dgm:prSet presAssocID="{AE02B7DA-0C5D-47E8-B331-E9B390948F09}" presName="sp" presStyleCnt="0"/>
      <dgm:spPr/>
    </dgm:pt>
    <dgm:pt modelId="{3287D5E4-CD6C-4961-A3F2-AFF068B620DE}" type="pres">
      <dgm:prSet presAssocID="{1D35A8AD-7049-4B66-82CF-EBA98DE78520}" presName="linNode" presStyleCnt="0"/>
      <dgm:spPr/>
    </dgm:pt>
    <dgm:pt modelId="{280F828B-F503-47F5-B957-7C9440A16F68}" type="pres">
      <dgm:prSet presAssocID="{1D35A8AD-7049-4B66-82CF-EBA98DE78520}" presName="parentText" presStyleLbl="node1" presStyleIdx="5" presStyleCnt="7">
        <dgm:presLayoutVars>
          <dgm:chMax val="1"/>
          <dgm:bulletEnabled val="1"/>
        </dgm:presLayoutVars>
      </dgm:prSet>
      <dgm:spPr/>
      <dgm:t>
        <a:bodyPr/>
        <a:lstStyle/>
        <a:p>
          <a:endParaRPr lang="en-US"/>
        </a:p>
      </dgm:t>
    </dgm:pt>
    <dgm:pt modelId="{AB1995F1-A838-467E-955E-86520E3DBE58}" type="pres">
      <dgm:prSet presAssocID="{1D35A8AD-7049-4B66-82CF-EBA98DE78520}" presName="descendantText" presStyleLbl="alignAccFollowNode1" presStyleIdx="5" presStyleCnt="7" custScaleY="138904">
        <dgm:presLayoutVars>
          <dgm:bulletEnabled val="1"/>
        </dgm:presLayoutVars>
      </dgm:prSet>
      <dgm:spPr/>
      <dgm:t>
        <a:bodyPr/>
        <a:lstStyle/>
        <a:p>
          <a:endParaRPr lang="en-US"/>
        </a:p>
      </dgm:t>
    </dgm:pt>
    <dgm:pt modelId="{DE16EF0C-6D3C-4018-9D9E-B8B0CF8F0A63}" type="pres">
      <dgm:prSet presAssocID="{3827F7DE-256A-4A55-A7E2-9B10F6C1998E}" presName="sp" presStyleCnt="0"/>
      <dgm:spPr/>
    </dgm:pt>
    <dgm:pt modelId="{D78EB03B-C01B-4735-8157-0810FE3818E9}" type="pres">
      <dgm:prSet presAssocID="{10A447AD-94FF-42F9-B3CF-ABFFCE7D3411}" presName="linNode" presStyleCnt="0"/>
      <dgm:spPr/>
    </dgm:pt>
    <dgm:pt modelId="{28195302-0E69-4ABA-88D6-A8621F954599}" type="pres">
      <dgm:prSet presAssocID="{10A447AD-94FF-42F9-B3CF-ABFFCE7D3411}" presName="parentText" presStyleLbl="node1" presStyleIdx="6" presStyleCnt="7">
        <dgm:presLayoutVars>
          <dgm:chMax val="1"/>
          <dgm:bulletEnabled val="1"/>
        </dgm:presLayoutVars>
      </dgm:prSet>
      <dgm:spPr/>
      <dgm:t>
        <a:bodyPr/>
        <a:lstStyle/>
        <a:p>
          <a:endParaRPr lang="en-US"/>
        </a:p>
      </dgm:t>
    </dgm:pt>
    <dgm:pt modelId="{8E38E702-A2A9-4C39-8CDD-B36BC880CDF5}" type="pres">
      <dgm:prSet presAssocID="{10A447AD-94FF-42F9-B3CF-ABFFCE7D3411}" presName="descendantText" presStyleLbl="alignAccFollowNode1" presStyleIdx="6" presStyleCnt="7">
        <dgm:presLayoutVars>
          <dgm:bulletEnabled val="1"/>
        </dgm:presLayoutVars>
      </dgm:prSet>
      <dgm:spPr/>
      <dgm:t>
        <a:bodyPr/>
        <a:lstStyle/>
        <a:p>
          <a:endParaRPr lang="en-US"/>
        </a:p>
      </dgm:t>
    </dgm:pt>
  </dgm:ptLst>
  <dgm:cxnLst>
    <dgm:cxn modelId="{8BBB1D40-7C2B-40E4-93E4-88DEA215B8D4}" type="presOf" srcId="{E5CBFCDE-4386-4630-858C-DB29F86E64D1}" destId="{15EE5584-F528-41E1-B30F-BEA02C5B9142}" srcOrd="0" destOrd="0" presId="urn:microsoft.com/office/officeart/2005/8/layout/vList5"/>
    <dgm:cxn modelId="{72F18B33-DFFA-49A1-88C1-05B6D9B34DC3}" type="presOf" srcId="{5289147B-11DA-4D28-B908-FBE8A8350A98}" destId="{63430FF7-315F-4F55-9E0E-45B1D1792ADE}" srcOrd="0" destOrd="0" presId="urn:microsoft.com/office/officeart/2005/8/layout/vList5"/>
    <dgm:cxn modelId="{53E663F3-DFD6-4BE3-B30C-0104A1ED1329}" srcId="{10A447AD-94FF-42F9-B3CF-ABFFCE7D3411}" destId="{7696B3B8-A3C2-49CD-BDF4-03D8C3A72ADC}" srcOrd="0" destOrd="0" parTransId="{91C0BAFB-7671-45B6-830D-E8A43EB63EC8}" sibTransId="{94AC7419-3095-41B0-BD09-88C2C8C4A196}"/>
    <dgm:cxn modelId="{D1E7C60F-2DEB-49AE-A880-959270B48392}" srcId="{D976F323-C42E-49FF-888D-04CB0D402479}" destId="{284A6296-CC92-463A-8C6E-9E88AF63C4CD}" srcOrd="1" destOrd="0" parTransId="{7BA9C9C5-F23F-41F5-8611-12F2DD6E9657}" sibTransId="{494A510B-6561-4F8E-A758-224D3D1FE781}"/>
    <dgm:cxn modelId="{573DB6EE-D905-42C2-B218-02783E9BF10C}" srcId="{A846386A-204F-4C03-8539-2B55C5D8DE87}" destId="{E5CBFCDE-4386-4630-858C-DB29F86E64D1}" srcOrd="0" destOrd="0" parTransId="{FFD54CE7-26B1-4C31-8F64-369A9BB9BD3B}" sibTransId="{71D84FB3-3879-409A-92F9-FFED8B09EE43}"/>
    <dgm:cxn modelId="{227413F3-7A38-45EC-AE40-54C3C30FC81F}" srcId="{A846386A-204F-4C03-8539-2B55C5D8DE87}" destId="{EC8E2FCA-23E5-4CD4-A9F2-55D91BB4CFF5}" srcOrd="1" destOrd="0" parTransId="{C62CBF11-D780-4F90-ABD5-0544904CDA91}" sibTransId="{EB7E2B0E-9493-42B2-ABA3-034BF75E360B}"/>
    <dgm:cxn modelId="{15B234A4-BDBF-40CB-92D5-13EBCA918FC8}" srcId="{40C01468-017D-4C2A-8965-518EA0636777}" destId="{DE4ACA60-3AB4-428B-AABC-090E1BCA4BF6}" srcOrd="4" destOrd="0" parTransId="{B670A77D-FE4E-42E1-A944-4458364CC4C3}" sibTransId="{AE02B7DA-0C5D-47E8-B331-E9B390948F09}"/>
    <dgm:cxn modelId="{DBD0BACF-2500-4C86-B79A-F85E413726BE}" srcId="{40C01468-017D-4C2A-8965-518EA0636777}" destId="{D976F323-C42E-49FF-888D-04CB0D402479}" srcOrd="1" destOrd="0" parTransId="{58E4F3B4-D631-41CD-9B4D-A9C5BDFFBAEE}" sibTransId="{41DA4BA7-ACFB-4445-939D-6587ECD53379}"/>
    <dgm:cxn modelId="{88F98F02-0492-4F3B-8D8D-6658F0DA23DF}" type="presOf" srcId="{284A6296-CC92-463A-8C6E-9E88AF63C4CD}" destId="{63430FF7-315F-4F55-9E0E-45B1D1792ADE}" srcOrd="0" destOrd="1" presId="urn:microsoft.com/office/officeart/2005/8/layout/vList5"/>
    <dgm:cxn modelId="{CEF63069-3428-4CFB-AAA7-5E1313E22F06}" type="presOf" srcId="{DD06DB21-21CF-4F1B-807D-7EFE99DCDDF0}" destId="{AB1995F1-A838-467E-955E-86520E3DBE58}" srcOrd="0" destOrd="1" presId="urn:microsoft.com/office/officeart/2005/8/layout/vList5"/>
    <dgm:cxn modelId="{65D86AD5-6AA2-4F38-A8CE-B1AD7CA16BCA}" srcId="{40C01468-017D-4C2A-8965-518EA0636777}" destId="{C1625C1A-E4C3-4608-A572-7E70074715FD}" srcOrd="0" destOrd="0" parTransId="{7394EED0-AB8A-4458-A82E-BACD6146DC13}" sibTransId="{9629790C-8EB6-456B-BD89-6E4E647C8C0E}"/>
    <dgm:cxn modelId="{423DBC3A-8AD6-4FB0-93A4-047813F49D5B}" type="presOf" srcId="{7696B3B8-A3C2-49CD-BDF4-03D8C3A72ADC}" destId="{8E38E702-A2A9-4C39-8CDD-B36BC880CDF5}" srcOrd="0" destOrd="0" presId="urn:microsoft.com/office/officeart/2005/8/layout/vList5"/>
    <dgm:cxn modelId="{C14FB0F9-9965-414D-BB81-8CEC5F4C59A4}" srcId="{D976F323-C42E-49FF-888D-04CB0D402479}" destId="{5289147B-11DA-4D28-B908-FBE8A8350A98}" srcOrd="0" destOrd="0" parTransId="{5853C3F2-F818-464F-9F5E-1FCB4138247E}" sibTransId="{1F580EB1-4F7B-46AB-99B8-22EFAF014F4D}"/>
    <dgm:cxn modelId="{6D37B391-F41C-4141-ABF4-89DF95B39DDC}" type="presOf" srcId="{31B0D00F-3CAB-47D3-B840-6C940BAEDFCE}" destId="{E8C0BB4B-6061-4484-A1F4-D6C2CAD55E54}" srcOrd="0" destOrd="0" presId="urn:microsoft.com/office/officeart/2005/8/layout/vList5"/>
    <dgm:cxn modelId="{3F07E430-A814-43F7-8D38-8B197C40B833}" type="presOf" srcId="{4752CB34-C6A6-4332-B08B-717800F13376}" destId="{8E38E702-A2A9-4C39-8CDD-B36BC880CDF5}" srcOrd="0" destOrd="1" presId="urn:microsoft.com/office/officeart/2005/8/layout/vList5"/>
    <dgm:cxn modelId="{1D132EDB-4E9C-4BF9-8CB0-A373390BB21D}" type="presOf" srcId="{10A447AD-94FF-42F9-B3CF-ABFFCE7D3411}" destId="{28195302-0E69-4ABA-88D6-A8621F954599}" srcOrd="0" destOrd="0" presId="urn:microsoft.com/office/officeart/2005/8/layout/vList5"/>
    <dgm:cxn modelId="{FD5E22EB-7359-4041-8AD1-D5AABA35C123}" type="presOf" srcId="{65CF327A-08D8-44EB-8EB7-FAFACC294887}" destId="{760CE2EF-8DFF-4FC5-9414-E98A69D95985}" srcOrd="0" destOrd="0" presId="urn:microsoft.com/office/officeart/2005/8/layout/vList5"/>
    <dgm:cxn modelId="{1BB452A1-1A82-4993-B9AF-25DF95F2827C}" srcId="{A2649E33-E757-46C9-A898-576C10CDD0C4}" destId="{9D10AF35-BC1D-4EEB-B8E8-2F1D1EC43EFC}" srcOrd="1" destOrd="0" parTransId="{C062B224-14AF-4FDA-8193-D3E05A6624ED}" sibTransId="{CBED7F9F-B070-4884-A136-E87DD8504E13}"/>
    <dgm:cxn modelId="{33DFB4F6-CBBC-4946-8DE3-22F25AA989D8}" type="presOf" srcId="{49489FD9-CEF4-4C1F-A41D-FBE9F85BA95B}" destId="{E8C0BB4B-6061-4484-A1F4-D6C2CAD55E54}" srcOrd="0" destOrd="3" presId="urn:microsoft.com/office/officeart/2005/8/layout/vList5"/>
    <dgm:cxn modelId="{AEAC9C64-CEA9-40DA-A02B-D8C13F291C8D}" srcId="{DE4ACA60-3AB4-428B-AABC-090E1BCA4BF6}" destId="{FF6BD902-06F3-4564-B82E-CA92B4E9D482}" srcOrd="2" destOrd="0" parTransId="{AC22057B-301D-41E4-915B-11D8D7AD91C6}" sibTransId="{F6F5119B-19C1-4BF9-B6E9-2915AEE62F80}"/>
    <dgm:cxn modelId="{B6A45CB2-6EE6-4D9C-8953-F4C371777BCE}" srcId="{1D35A8AD-7049-4B66-82CF-EBA98DE78520}" destId="{90D493D8-7A5C-4CE3-B11E-18217A0E9553}" srcOrd="2" destOrd="0" parTransId="{E13FD635-743A-4846-83CF-8BBF5D4D7E77}" sibTransId="{7181BC01-2D7C-4C69-B5E7-556A96DC8CAA}"/>
    <dgm:cxn modelId="{3602D969-66BE-419B-8653-904ADDDF109B}" type="presOf" srcId="{CC3A15D2-1DD0-43BE-B833-1ABE12BCF52D}" destId="{760CE2EF-8DFF-4FC5-9414-E98A69D95985}" srcOrd="0" destOrd="1" presId="urn:microsoft.com/office/officeart/2005/8/layout/vList5"/>
    <dgm:cxn modelId="{E7C9C022-7321-45BC-915A-93B9DCC8D0D3}" type="presOf" srcId="{7192C0BD-8C6E-4B88-97C6-3178DF2D3AED}" destId="{78DF276B-A4A5-47F5-A602-E6F01A47B759}" srcOrd="0" destOrd="0" presId="urn:microsoft.com/office/officeart/2005/8/layout/vList5"/>
    <dgm:cxn modelId="{0F171553-C39E-4E23-89CD-72E180FFEB93}" type="presOf" srcId="{40C01468-017D-4C2A-8965-518EA0636777}" destId="{E0C7A588-06A2-42B4-808E-5DC23DDFB561}" srcOrd="0" destOrd="0" presId="urn:microsoft.com/office/officeart/2005/8/layout/vList5"/>
    <dgm:cxn modelId="{8443EFB9-E451-49BE-8FD8-3A9F837AEABC}" type="presOf" srcId="{51A3B37D-DB10-4F5A-8BFE-E19D4A21F5CD}" destId="{E8C0BB4B-6061-4484-A1F4-D6C2CAD55E54}" srcOrd="0" destOrd="2" presId="urn:microsoft.com/office/officeart/2005/8/layout/vList5"/>
    <dgm:cxn modelId="{8A578795-8E92-4F78-B41E-B3DF29967FD8}" srcId="{1D35A8AD-7049-4B66-82CF-EBA98DE78520}" destId="{DD06DB21-21CF-4F1B-807D-7EFE99DCDDF0}" srcOrd="1" destOrd="0" parTransId="{0015093E-014E-453F-88E5-772ECBB28714}" sibTransId="{39B49359-4E87-43EC-ADB8-A6BA669A6F54}"/>
    <dgm:cxn modelId="{7B82200B-90D2-4CD9-9D6F-F4204C5D9B9B}" srcId="{A2649E33-E757-46C9-A898-576C10CDD0C4}" destId="{51A3B37D-DB10-4F5A-8BFE-E19D4A21F5CD}" srcOrd="2" destOrd="0" parTransId="{4DFEE3BD-8EC8-4B40-8529-AEE56474AA19}" sibTransId="{93233879-3BBD-4BE3-A336-A69A79890B54}"/>
    <dgm:cxn modelId="{B2360B49-C036-4498-A768-4C1F571658BE}" srcId="{1D35A8AD-7049-4B66-82CF-EBA98DE78520}" destId="{928298C3-700E-424F-9F3E-C4C31A9A1847}" srcOrd="0" destOrd="0" parTransId="{A48FDFCC-216D-4903-8649-AB777B3AA34B}" sibTransId="{D8BD2537-9A92-49F2-BB26-8858BD6735DA}"/>
    <dgm:cxn modelId="{94C7923C-9EAC-4617-A8C0-4FA9600B3A67}" type="presOf" srcId="{928298C3-700E-424F-9F3E-C4C31A9A1847}" destId="{AB1995F1-A838-467E-955E-86520E3DBE58}" srcOrd="0" destOrd="0" presId="urn:microsoft.com/office/officeart/2005/8/layout/vList5"/>
    <dgm:cxn modelId="{FFFD5953-B6A0-44D0-8B09-78E87F27172F}" type="presOf" srcId="{EC8E2FCA-23E5-4CD4-A9F2-55D91BB4CFF5}" destId="{15EE5584-F528-41E1-B30F-BEA02C5B9142}" srcOrd="0" destOrd="1" presId="urn:microsoft.com/office/officeart/2005/8/layout/vList5"/>
    <dgm:cxn modelId="{FB8232A1-89E4-4BED-B75A-0F82E14F874E}" srcId="{40C01468-017D-4C2A-8965-518EA0636777}" destId="{1D35A8AD-7049-4B66-82CF-EBA98DE78520}" srcOrd="5" destOrd="0" parTransId="{ED333962-7E77-43E7-BD91-DCC9018B64B0}" sibTransId="{3827F7DE-256A-4A55-A7E2-9B10F6C1998E}"/>
    <dgm:cxn modelId="{1CCA574B-25CF-4337-A28F-610F785FA6E1}" type="presOf" srcId="{4617EB44-C3C8-4F61-9196-99E5D78D8100}" destId="{AB1995F1-A838-467E-955E-86520E3DBE58}" srcOrd="0" destOrd="3" presId="urn:microsoft.com/office/officeart/2005/8/layout/vList5"/>
    <dgm:cxn modelId="{0C754B23-0FC9-44EE-8CAA-562D7A029D48}" type="presOf" srcId="{9D10AF35-BC1D-4EEB-B8E8-2F1D1EC43EFC}" destId="{E8C0BB4B-6061-4484-A1F4-D6C2CAD55E54}" srcOrd="0" destOrd="1" presId="urn:microsoft.com/office/officeart/2005/8/layout/vList5"/>
    <dgm:cxn modelId="{FFDB00F4-9E18-483F-B84C-767363BEAC2F}" srcId="{A2649E33-E757-46C9-A898-576C10CDD0C4}" destId="{49489FD9-CEF4-4C1F-A41D-FBE9F85BA95B}" srcOrd="3" destOrd="0" parTransId="{58C4AD0F-0977-413A-8E97-E9316C6FDC3E}" sibTransId="{D75643DC-0B83-4633-B9F1-229A80759445}"/>
    <dgm:cxn modelId="{640192B1-E859-417A-90B2-52C59A9449AD}" srcId="{A2649E33-E757-46C9-A898-576C10CDD0C4}" destId="{31B0D00F-3CAB-47D3-B840-6C940BAEDFCE}" srcOrd="0" destOrd="0" parTransId="{093C26C5-346B-4823-A6A6-629E244F365B}" sibTransId="{7ADB4B65-9EC1-4D83-8D49-0BF29EDA3E58}"/>
    <dgm:cxn modelId="{ABE776B6-CC00-4C9A-A50E-E02966838A36}" type="presOf" srcId="{A846386A-204F-4C03-8539-2B55C5D8DE87}" destId="{0C1D2133-B14F-4A03-AC69-2D8B7D663A20}" srcOrd="0" destOrd="0" presId="urn:microsoft.com/office/officeart/2005/8/layout/vList5"/>
    <dgm:cxn modelId="{89F52408-313D-4B6F-A3C4-08F85B3251B7}" type="presOf" srcId="{D976F323-C42E-49FF-888D-04CB0D402479}" destId="{8B4613E9-26B6-4409-B8DF-3AF12F77EE62}" srcOrd="0" destOrd="0" presId="urn:microsoft.com/office/officeart/2005/8/layout/vList5"/>
    <dgm:cxn modelId="{63E404A8-50D0-41DE-B464-8A0A56BB51E2}" srcId="{C1625C1A-E4C3-4608-A572-7E70074715FD}" destId="{3F31077D-023B-47D1-8373-102C9BBDB35E}" srcOrd="1" destOrd="0" parTransId="{3868C00F-187D-4FF8-9AA1-92BAC3D09971}" sibTransId="{C6E97DD5-2E9E-4705-81E6-3CBF522651B3}"/>
    <dgm:cxn modelId="{48CCEF0C-F9AF-482C-B16C-A621F7F86298}" srcId="{40C01468-017D-4C2A-8965-518EA0636777}" destId="{A846386A-204F-4C03-8539-2B55C5D8DE87}" srcOrd="2" destOrd="0" parTransId="{2ECB724A-F072-4139-9333-4F94E031B187}" sibTransId="{20FEFE32-3206-45FA-A872-E5F8182F4636}"/>
    <dgm:cxn modelId="{92866FD4-6D15-43D1-986F-03EED621238F}" srcId="{10A447AD-94FF-42F9-B3CF-ABFFCE7D3411}" destId="{4752CB34-C6A6-4332-B08B-717800F13376}" srcOrd="1" destOrd="0" parTransId="{21F56EA3-2073-4D30-9690-54478ADD8FF2}" sibTransId="{3DA8F5DA-3966-4C99-A058-D561ED5C045D}"/>
    <dgm:cxn modelId="{BD5EF8D2-BC1C-468F-B3F9-82A8B545E040}" type="presOf" srcId="{3F31077D-023B-47D1-8373-102C9BBDB35E}" destId="{78DF276B-A4A5-47F5-A602-E6F01A47B759}" srcOrd="0" destOrd="1" presId="urn:microsoft.com/office/officeart/2005/8/layout/vList5"/>
    <dgm:cxn modelId="{208BE4A3-24EF-4B59-9D8E-6F3BC1AF7C45}" srcId="{1D35A8AD-7049-4B66-82CF-EBA98DE78520}" destId="{4617EB44-C3C8-4F61-9196-99E5D78D8100}" srcOrd="3" destOrd="0" parTransId="{DFA45211-E82F-4DF4-888D-DBC207C5C5BB}" sibTransId="{2758A42B-1C24-43E9-B15E-854A30B3E6B3}"/>
    <dgm:cxn modelId="{D5A1C6EA-FC9A-4DBC-BBDD-A6D0C7D44691}" srcId="{DE4ACA60-3AB4-428B-AABC-090E1BCA4BF6}" destId="{65CF327A-08D8-44EB-8EB7-FAFACC294887}" srcOrd="0" destOrd="0" parTransId="{5A5F5DC6-1E4B-423E-813A-19BA55CD7E58}" sibTransId="{F6ABDF36-4311-4078-B412-41EF091D0A1F}"/>
    <dgm:cxn modelId="{BC6C7BB3-F78E-4D3C-BEDD-81E230DB3DBB}" srcId="{C1625C1A-E4C3-4608-A572-7E70074715FD}" destId="{7192C0BD-8C6E-4B88-97C6-3178DF2D3AED}" srcOrd="0" destOrd="0" parTransId="{486E9D5C-F10D-45B8-B30E-AEAFBFEB723A}" sibTransId="{DA590CAA-8EC3-4E3C-B23A-9E40D9A7FD64}"/>
    <dgm:cxn modelId="{56D4668D-CB37-4CFC-AA1A-B1F650756739}" type="presOf" srcId="{A2649E33-E757-46C9-A898-576C10CDD0C4}" destId="{DD83CFB9-3DF7-471D-80C7-29FD255BAD95}" srcOrd="0" destOrd="0" presId="urn:microsoft.com/office/officeart/2005/8/layout/vList5"/>
    <dgm:cxn modelId="{D3771D59-854B-4167-93A0-4F69339411CE}" type="presOf" srcId="{DE4ACA60-3AB4-428B-AABC-090E1BCA4BF6}" destId="{8F3782C6-753C-4369-B4A1-7EEE6E89428D}" srcOrd="0" destOrd="0" presId="urn:microsoft.com/office/officeart/2005/8/layout/vList5"/>
    <dgm:cxn modelId="{6C51F5D0-E6AD-47FF-BB9D-448737778F40}" srcId="{40C01468-017D-4C2A-8965-518EA0636777}" destId="{A2649E33-E757-46C9-A898-576C10CDD0C4}" srcOrd="3" destOrd="0" parTransId="{32959E4C-6335-4ABC-B325-6E2E2057C442}" sibTransId="{1FC9DC46-21EA-4BF6-AF6F-67D2EF701DDA}"/>
    <dgm:cxn modelId="{E298E4B0-F02B-414E-899E-ACCE66D6D6BC}" srcId="{DE4ACA60-3AB4-428B-AABC-090E1BCA4BF6}" destId="{CC3A15D2-1DD0-43BE-B833-1ABE12BCF52D}" srcOrd="1" destOrd="0" parTransId="{D83D29F5-F56F-4446-A164-05057CFD8781}" sibTransId="{EFAF3646-E345-4553-9DEA-0C242D024FFD}"/>
    <dgm:cxn modelId="{0D167500-699B-4CD7-B88C-01DC9D816A1F}" srcId="{40C01468-017D-4C2A-8965-518EA0636777}" destId="{10A447AD-94FF-42F9-B3CF-ABFFCE7D3411}" srcOrd="6" destOrd="0" parTransId="{15F36536-57E9-49CF-AC20-F0EF6996519A}" sibTransId="{17F7D82B-2C9E-44F4-8A5F-F6C519CFF6A8}"/>
    <dgm:cxn modelId="{2F629D94-6326-4096-937E-4F9DD971F023}" type="presOf" srcId="{C1625C1A-E4C3-4608-A572-7E70074715FD}" destId="{AB9A0A53-3E8E-4C98-922B-F3ECB13C5FAF}" srcOrd="0" destOrd="0" presId="urn:microsoft.com/office/officeart/2005/8/layout/vList5"/>
    <dgm:cxn modelId="{23CAF808-A0D5-4002-BF8D-170EC13874B8}" type="presOf" srcId="{FF6BD902-06F3-4564-B82E-CA92B4E9D482}" destId="{760CE2EF-8DFF-4FC5-9414-E98A69D95985}" srcOrd="0" destOrd="2" presId="urn:microsoft.com/office/officeart/2005/8/layout/vList5"/>
    <dgm:cxn modelId="{865066D3-B4DF-4E40-901D-B882E106AA58}" type="presOf" srcId="{90D493D8-7A5C-4CE3-B11E-18217A0E9553}" destId="{AB1995F1-A838-467E-955E-86520E3DBE58}" srcOrd="0" destOrd="2" presId="urn:microsoft.com/office/officeart/2005/8/layout/vList5"/>
    <dgm:cxn modelId="{D8DF026C-5BCB-4450-B778-1A5DCB312250}" type="presOf" srcId="{1D35A8AD-7049-4B66-82CF-EBA98DE78520}" destId="{280F828B-F503-47F5-B957-7C9440A16F68}" srcOrd="0" destOrd="0" presId="urn:microsoft.com/office/officeart/2005/8/layout/vList5"/>
    <dgm:cxn modelId="{EC671BA6-D486-4D9B-AE85-ABC82FB6E5DA}" type="presParOf" srcId="{E0C7A588-06A2-42B4-808E-5DC23DDFB561}" destId="{763DEA7D-485E-46F6-822F-4E5816B0ED71}" srcOrd="0" destOrd="0" presId="urn:microsoft.com/office/officeart/2005/8/layout/vList5"/>
    <dgm:cxn modelId="{58F82103-2F3A-49B1-B522-9B0A3A651D74}" type="presParOf" srcId="{763DEA7D-485E-46F6-822F-4E5816B0ED71}" destId="{AB9A0A53-3E8E-4C98-922B-F3ECB13C5FAF}" srcOrd="0" destOrd="0" presId="urn:microsoft.com/office/officeart/2005/8/layout/vList5"/>
    <dgm:cxn modelId="{B31D7F10-3A41-4B75-81DC-5F230545F3BD}" type="presParOf" srcId="{763DEA7D-485E-46F6-822F-4E5816B0ED71}" destId="{78DF276B-A4A5-47F5-A602-E6F01A47B759}" srcOrd="1" destOrd="0" presId="urn:microsoft.com/office/officeart/2005/8/layout/vList5"/>
    <dgm:cxn modelId="{0FEC9053-22FE-4BB7-AA24-406AC2CBCBFC}" type="presParOf" srcId="{E0C7A588-06A2-42B4-808E-5DC23DDFB561}" destId="{F5EB84F0-D37C-48CC-B8D3-156CF67604A9}" srcOrd="1" destOrd="0" presId="urn:microsoft.com/office/officeart/2005/8/layout/vList5"/>
    <dgm:cxn modelId="{CA5A69F9-9D39-4CBF-928B-A01677F0EC95}" type="presParOf" srcId="{E0C7A588-06A2-42B4-808E-5DC23DDFB561}" destId="{BCCBF5D2-358F-4E4A-AE04-EB48E4ED2B67}" srcOrd="2" destOrd="0" presId="urn:microsoft.com/office/officeart/2005/8/layout/vList5"/>
    <dgm:cxn modelId="{2178ECA5-F68F-4BA4-BD3D-060A138B5762}" type="presParOf" srcId="{BCCBF5D2-358F-4E4A-AE04-EB48E4ED2B67}" destId="{8B4613E9-26B6-4409-B8DF-3AF12F77EE62}" srcOrd="0" destOrd="0" presId="urn:microsoft.com/office/officeart/2005/8/layout/vList5"/>
    <dgm:cxn modelId="{9BD4FE56-ADA2-440B-99D5-3C850FD83CF5}" type="presParOf" srcId="{BCCBF5D2-358F-4E4A-AE04-EB48E4ED2B67}" destId="{63430FF7-315F-4F55-9E0E-45B1D1792ADE}" srcOrd="1" destOrd="0" presId="urn:microsoft.com/office/officeart/2005/8/layout/vList5"/>
    <dgm:cxn modelId="{5A702761-F02A-4428-B669-F3140FC2F92D}" type="presParOf" srcId="{E0C7A588-06A2-42B4-808E-5DC23DDFB561}" destId="{F2187951-3AAF-46CF-ABB1-6FB85A055202}" srcOrd="3" destOrd="0" presId="urn:microsoft.com/office/officeart/2005/8/layout/vList5"/>
    <dgm:cxn modelId="{5EEEB26C-CF74-4D6F-B23A-0DB468470791}" type="presParOf" srcId="{E0C7A588-06A2-42B4-808E-5DC23DDFB561}" destId="{6A2CB0CB-5916-4368-ADAD-054C8148A006}" srcOrd="4" destOrd="0" presId="urn:microsoft.com/office/officeart/2005/8/layout/vList5"/>
    <dgm:cxn modelId="{8ECF6F98-3B33-476D-A137-E0C2CEFC787C}" type="presParOf" srcId="{6A2CB0CB-5916-4368-ADAD-054C8148A006}" destId="{0C1D2133-B14F-4A03-AC69-2D8B7D663A20}" srcOrd="0" destOrd="0" presId="urn:microsoft.com/office/officeart/2005/8/layout/vList5"/>
    <dgm:cxn modelId="{0D71BF40-76DF-485B-88B5-3213E57A2818}" type="presParOf" srcId="{6A2CB0CB-5916-4368-ADAD-054C8148A006}" destId="{15EE5584-F528-41E1-B30F-BEA02C5B9142}" srcOrd="1" destOrd="0" presId="urn:microsoft.com/office/officeart/2005/8/layout/vList5"/>
    <dgm:cxn modelId="{5CA9DC89-3023-4852-A4E0-022BA8E0D83A}" type="presParOf" srcId="{E0C7A588-06A2-42B4-808E-5DC23DDFB561}" destId="{FC3C1ABE-FEB0-480C-98E9-719A944DD841}" srcOrd="5" destOrd="0" presId="urn:microsoft.com/office/officeart/2005/8/layout/vList5"/>
    <dgm:cxn modelId="{8A11EE58-7E41-49DF-B71B-EB12D1B48AE7}" type="presParOf" srcId="{E0C7A588-06A2-42B4-808E-5DC23DDFB561}" destId="{14B50C5D-9E1D-45D5-9CB0-1B8DD0EBA925}" srcOrd="6" destOrd="0" presId="urn:microsoft.com/office/officeart/2005/8/layout/vList5"/>
    <dgm:cxn modelId="{D413E97A-E835-4928-9D47-74490063B6E8}" type="presParOf" srcId="{14B50C5D-9E1D-45D5-9CB0-1B8DD0EBA925}" destId="{DD83CFB9-3DF7-471D-80C7-29FD255BAD95}" srcOrd="0" destOrd="0" presId="urn:microsoft.com/office/officeart/2005/8/layout/vList5"/>
    <dgm:cxn modelId="{DABB4E11-455B-4BCA-8235-3727DFF4BC2B}" type="presParOf" srcId="{14B50C5D-9E1D-45D5-9CB0-1B8DD0EBA925}" destId="{E8C0BB4B-6061-4484-A1F4-D6C2CAD55E54}" srcOrd="1" destOrd="0" presId="urn:microsoft.com/office/officeart/2005/8/layout/vList5"/>
    <dgm:cxn modelId="{0A173ED7-9AD4-41A9-B14D-BFDC03C11587}" type="presParOf" srcId="{E0C7A588-06A2-42B4-808E-5DC23DDFB561}" destId="{E4A983CE-13C2-4D07-9215-AEB4CDB499A8}" srcOrd="7" destOrd="0" presId="urn:microsoft.com/office/officeart/2005/8/layout/vList5"/>
    <dgm:cxn modelId="{7085CC7C-82BE-430E-9BFA-4B9A678BA6D2}" type="presParOf" srcId="{E0C7A588-06A2-42B4-808E-5DC23DDFB561}" destId="{593F994E-FA76-456C-95C5-640D7374A5AA}" srcOrd="8" destOrd="0" presId="urn:microsoft.com/office/officeart/2005/8/layout/vList5"/>
    <dgm:cxn modelId="{6F0E5A88-FA1C-4684-B533-D2860B171D31}" type="presParOf" srcId="{593F994E-FA76-456C-95C5-640D7374A5AA}" destId="{8F3782C6-753C-4369-B4A1-7EEE6E89428D}" srcOrd="0" destOrd="0" presId="urn:microsoft.com/office/officeart/2005/8/layout/vList5"/>
    <dgm:cxn modelId="{4C2AB300-8E04-42AC-97BA-4D20D044573D}" type="presParOf" srcId="{593F994E-FA76-456C-95C5-640D7374A5AA}" destId="{760CE2EF-8DFF-4FC5-9414-E98A69D95985}" srcOrd="1" destOrd="0" presId="urn:microsoft.com/office/officeart/2005/8/layout/vList5"/>
    <dgm:cxn modelId="{35697987-C2D0-4C8F-AE87-52012720BEE5}" type="presParOf" srcId="{E0C7A588-06A2-42B4-808E-5DC23DDFB561}" destId="{1B9E7FD0-BF47-45A7-B669-850107B16659}" srcOrd="9" destOrd="0" presId="urn:microsoft.com/office/officeart/2005/8/layout/vList5"/>
    <dgm:cxn modelId="{2A2B8A40-4661-4497-BD09-8F7EC7834290}" type="presParOf" srcId="{E0C7A588-06A2-42B4-808E-5DC23DDFB561}" destId="{3287D5E4-CD6C-4961-A3F2-AFF068B620DE}" srcOrd="10" destOrd="0" presId="urn:microsoft.com/office/officeart/2005/8/layout/vList5"/>
    <dgm:cxn modelId="{FA6C7C6A-706E-40B2-8920-FDD36DAC8F6B}" type="presParOf" srcId="{3287D5E4-CD6C-4961-A3F2-AFF068B620DE}" destId="{280F828B-F503-47F5-B957-7C9440A16F68}" srcOrd="0" destOrd="0" presId="urn:microsoft.com/office/officeart/2005/8/layout/vList5"/>
    <dgm:cxn modelId="{7B2CE4BC-6A30-4828-8DAA-CD977AAC5DA7}" type="presParOf" srcId="{3287D5E4-CD6C-4961-A3F2-AFF068B620DE}" destId="{AB1995F1-A838-467E-955E-86520E3DBE58}" srcOrd="1" destOrd="0" presId="urn:microsoft.com/office/officeart/2005/8/layout/vList5"/>
    <dgm:cxn modelId="{2BA6F7BD-E0EC-472C-9508-8BE6C8DE0A5E}" type="presParOf" srcId="{E0C7A588-06A2-42B4-808E-5DC23DDFB561}" destId="{DE16EF0C-6D3C-4018-9D9E-B8B0CF8F0A63}" srcOrd="11" destOrd="0" presId="urn:microsoft.com/office/officeart/2005/8/layout/vList5"/>
    <dgm:cxn modelId="{F233534C-9FF3-4C90-9D7E-C294B178DCDA}" type="presParOf" srcId="{E0C7A588-06A2-42B4-808E-5DC23DDFB561}" destId="{D78EB03B-C01B-4735-8157-0810FE3818E9}" srcOrd="12" destOrd="0" presId="urn:microsoft.com/office/officeart/2005/8/layout/vList5"/>
    <dgm:cxn modelId="{50D0D454-7E64-4D1C-8626-90BD02C53060}" type="presParOf" srcId="{D78EB03B-C01B-4735-8157-0810FE3818E9}" destId="{28195302-0E69-4ABA-88D6-A8621F954599}" srcOrd="0" destOrd="0" presId="urn:microsoft.com/office/officeart/2005/8/layout/vList5"/>
    <dgm:cxn modelId="{B25A7ACB-B788-4057-ACB9-7F0D584ECC1D}" type="presParOf" srcId="{D78EB03B-C01B-4735-8157-0810FE3818E9}" destId="{8E38E702-A2A9-4C39-8CDD-B36BC880CDF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34E38C-C457-4C78-A81F-093BB13FFE8D}">
      <dsp:nvSpPr>
        <dsp:cNvPr id="0" name=""/>
        <dsp:cNvSpPr/>
      </dsp:nvSpPr>
      <dsp:spPr>
        <a:xfrm>
          <a:off x="1961659" y="677623"/>
          <a:ext cx="4076441" cy="4076441"/>
        </a:xfrm>
        <a:prstGeom prst="blockArc">
          <a:avLst>
            <a:gd name="adj1" fmla="val 9000000"/>
            <a:gd name="adj2" fmla="val 16200000"/>
            <a:gd name="adj3" fmla="val 4637"/>
          </a:avLst>
        </a:prstGeom>
        <a:solidFill>
          <a:schemeClr val="accent1">
            <a:tint val="60000"/>
            <a:hueOff val="0"/>
            <a:satOff val="0"/>
            <a:lumOff val="0"/>
            <a:alphaOff val="0"/>
          </a:schemeClr>
        </a:solidFill>
        <a:ln>
          <a:noFill/>
        </a:ln>
        <a:effectLst>
          <a:outerShdw blurRad="508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1B9CE92-3810-4025-B658-833718CC915E}">
      <dsp:nvSpPr>
        <dsp:cNvPr id="0" name=""/>
        <dsp:cNvSpPr/>
      </dsp:nvSpPr>
      <dsp:spPr>
        <a:xfrm>
          <a:off x="1961659" y="677623"/>
          <a:ext cx="4076441" cy="4076441"/>
        </a:xfrm>
        <a:prstGeom prst="blockArc">
          <a:avLst>
            <a:gd name="adj1" fmla="val 1800000"/>
            <a:gd name="adj2" fmla="val 9000000"/>
            <a:gd name="adj3" fmla="val 4637"/>
          </a:avLst>
        </a:prstGeom>
        <a:solidFill>
          <a:schemeClr val="accent1">
            <a:tint val="60000"/>
            <a:hueOff val="0"/>
            <a:satOff val="0"/>
            <a:lumOff val="0"/>
            <a:alphaOff val="0"/>
          </a:schemeClr>
        </a:solidFill>
        <a:ln>
          <a:noFill/>
        </a:ln>
        <a:effectLst>
          <a:outerShdw blurRad="508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388F7B5-CF05-4B43-AEFF-A5A52E7BEDA5}">
      <dsp:nvSpPr>
        <dsp:cNvPr id="0" name=""/>
        <dsp:cNvSpPr/>
      </dsp:nvSpPr>
      <dsp:spPr>
        <a:xfrm>
          <a:off x="1961659" y="677623"/>
          <a:ext cx="4076441" cy="4076441"/>
        </a:xfrm>
        <a:prstGeom prst="blockArc">
          <a:avLst>
            <a:gd name="adj1" fmla="val 16200000"/>
            <a:gd name="adj2" fmla="val 1800000"/>
            <a:gd name="adj3" fmla="val 4637"/>
          </a:avLst>
        </a:prstGeom>
        <a:solidFill>
          <a:schemeClr val="accent1">
            <a:tint val="60000"/>
            <a:hueOff val="0"/>
            <a:satOff val="0"/>
            <a:lumOff val="0"/>
            <a:alphaOff val="0"/>
          </a:schemeClr>
        </a:solidFill>
        <a:ln>
          <a:noFill/>
        </a:ln>
        <a:effectLst>
          <a:outerShdw blurRad="508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7B6685B-9FCF-47C0-956F-A33834CA22A9}">
      <dsp:nvSpPr>
        <dsp:cNvPr id="0" name=""/>
        <dsp:cNvSpPr/>
      </dsp:nvSpPr>
      <dsp:spPr>
        <a:xfrm>
          <a:off x="3062262" y="1778226"/>
          <a:ext cx="1875234" cy="1875234"/>
        </a:xfrm>
        <a:prstGeom prst="ellipse">
          <a:avLst/>
        </a:prstGeom>
        <a:solidFill>
          <a:srgbClr val="FFC000"/>
        </a:solidFill>
        <a:ln>
          <a:noFill/>
        </a:ln>
        <a:effectLst>
          <a:outerShdw blurRad="508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en-US" sz="4000" kern="1200" dirty="0" smtClean="0">
              <a:solidFill>
                <a:schemeClr val="tx1"/>
              </a:solidFill>
            </a:rPr>
            <a:t>Hope</a:t>
          </a:r>
          <a:endParaRPr lang="en-US" sz="4000" kern="1200" dirty="0">
            <a:solidFill>
              <a:schemeClr val="tx1"/>
            </a:solidFill>
          </a:endParaRPr>
        </a:p>
      </dsp:txBody>
      <dsp:txXfrm>
        <a:off x="3336884" y="2052848"/>
        <a:ext cx="1325990" cy="1325990"/>
      </dsp:txXfrm>
    </dsp:sp>
    <dsp:sp modelId="{C84B7C21-C59E-48B1-8374-40A7BE876BAC}">
      <dsp:nvSpPr>
        <dsp:cNvPr id="0" name=""/>
        <dsp:cNvSpPr/>
      </dsp:nvSpPr>
      <dsp:spPr>
        <a:xfrm>
          <a:off x="3122961" y="-64629"/>
          <a:ext cx="1753837" cy="1579016"/>
        </a:xfrm>
        <a:prstGeom prst="ellipse">
          <a:avLst/>
        </a:prstGeom>
        <a:solidFill>
          <a:srgbClr val="66FF33"/>
        </a:solidFill>
        <a:ln>
          <a:noFill/>
        </a:ln>
        <a:effectLst>
          <a:outerShdw blurRad="508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tx1"/>
              </a:solidFill>
            </a:rPr>
            <a:t>Agency</a:t>
          </a:r>
          <a:endParaRPr lang="en-US" sz="2400" kern="1200" dirty="0">
            <a:solidFill>
              <a:schemeClr val="tx1"/>
            </a:solidFill>
          </a:endParaRPr>
        </a:p>
      </dsp:txBody>
      <dsp:txXfrm>
        <a:off x="3379804" y="166613"/>
        <a:ext cx="1240151" cy="1116532"/>
      </dsp:txXfrm>
    </dsp:sp>
    <dsp:sp modelId="{3DDFC464-E027-49C6-BF99-429C982D21A4}">
      <dsp:nvSpPr>
        <dsp:cNvPr id="0" name=""/>
        <dsp:cNvSpPr/>
      </dsp:nvSpPr>
      <dsp:spPr>
        <a:xfrm>
          <a:off x="4868353" y="2895604"/>
          <a:ext cx="1711503" cy="1631444"/>
        </a:xfrm>
        <a:prstGeom prst="ellipse">
          <a:avLst/>
        </a:prstGeom>
        <a:solidFill>
          <a:srgbClr val="33CCCC"/>
        </a:solidFill>
        <a:ln>
          <a:noFill/>
        </a:ln>
        <a:effectLst>
          <a:outerShdw blurRad="508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smtClean="0">
              <a:solidFill>
                <a:schemeClr val="tx1"/>
              </a:solidFill>
            </a:rPr>
            <a:t>Pathways</a:t>
          </a:r>
          <a:endParaRPr lang="en-US" sz="2200" kern="1200" dirty="0">
            <a:solidFill>
              <a:schemeClr val="tx1"/>
            </a:solidFill>
          </a:endParaRPr>
        </a:p>
      </dsp:txBody>
      <dsp:txXfrm>
        <a:off x="5118997" y="3134523"/>
        <a:ext cx="1210215" cy="1153606"/>
      </dsp:txXfrm>
    </dsp:sp>
    <dsp:sp modelId="{9E214315-54C4-45C9-8074-1C3934D6EBE3}">
      <dsp:nvSpPr>
        <dsp:cNvPr id="0" name=""/>
        <dsp:cNvSpPr/>
      </dsp:nvSpPr>
      <dsp:spPr>
        <a:xfrm>
          <a:off x="1421142" y="2936460"/>
          <a:ext cx="1709022" cy="1549731"/>
        </a:xfrm>
        <a:prstGeom prst="ellipse">
          <a:avLst/>
        </a:prstGeom>
        <a:solidFill>
          <a:srgbClr val="FFFF66"/>
        </a:solidFill>
        <a:ln>
          <a:noFill/>
        </a:ln>
        <a:effectLst>
          <a:outerShdw blurRad="508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smtClean="0">
              <a:solidFill>
                <a:schemeClr val="tx1"/>
              </a:solidFill>
            </a:rPr>
            <a:t>Goals</a:t>
          </a:r>
          <a:endParaRPr lang="en-US" sz="2200" kern="1200" dirty="0">
            <a:solidFill>
              <a:schemeClr val="tx1"/>
            </a:solidFill>
          </a:endParaRPr>
        </a:p>
      </dsp:txBody>
      <dsp:txXfrm>
        <a:off x="1671422" y="3163413"/>
        <a:ext cx="1208462" cy="10958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10738" cy="461477"/>
          </a:xfrm>
          <a:prstGeom prst="rect">
            <a:avLst/>
          </a:prstGeom>
        </p:spPr>
        <p:txBody>
          <a:bodyPr vert="horz" lIns="89227" tIns="44613" rIns="89227" bIns="44613" rtlCol="0"/>
          <a:lstStyle>
            <a:lvl1pPr algn="l">
              <a:defRPr sz="1200"/>
            </a:lvl1pPr>
          </a:lstStyle>
          <a:p>
            <a:endParaRPr lang="en-US"/>
          </a:p>
        </p:txBody>
      </p:sp>
      <p:sp>
        <p:nvSpPr>
          <p:cNvPr id="3" name="Date Placeholder 2"/>
          <p:cNvSpPr>
            <a:spLocks noGrp="1"/>
          </p:cNvSpPr>
          <p:nvPr>
            <p:ph type="dt" sz="quarter" idx="1"/>
          </p:nvPr>
        </p:nvSpPr>
        <p:spPr>
          <a:xfrm>
            <a:off x="3934610" y="2"/>
            <a:ext cx="3010738" cy="461477"/>
          </a:xfrm>
          <a:prstGeom prst="rect">
            <a:avLst/>
          </a:prstGeom>
        </p:spPr>
        <p:txBody>
          <a:bodyPr vert="horz" lIns="89227" tIns="44613" rIns="89227" bIns="44613" rtlCol="0"/>
          <a:lstStyle>
            <a:lvl1pPr algn="r">
              <a:defRPr sz="1200"/>
            </a:lvl1pPr>
          </a:lstStyle>
          <a:p>
            <a:fld id="{64B96335-E612-4910-9244-E6B9D27A68ED}" type="datetimeFigureOut">
              <a:rPr lang="en-US" smtClean="0"/>
              <a:pPr/>
              <a:t>7/28/2016</a:t>
            </a:fld>
            <a:endParaRPr lang="en-US"/>
          </a:p>
        </p:txBody>
      </p:sp>
      <p:sp>
        <p:nvSpPr>
          <p:cNvPr id="4" name="Footer Placeholder 3"/>
          <p:cNvSpPr>
            <a:spLocks noGrp="1"/>
          </p:cNvSpPr>
          <p:nvPr>
            <p:ph type="ftr" sz="quarter" idx="2"/>
          </p:nvPr>
        </p:nvSpPr>
        <p:spPr>
          <a:xfrm>
            <a:off x="1" y="8757166"/>
            <a:ext cx="3010738" cy="461477"/>
          </a:xfrm>
          <a:prstGeom prst="rect">
            <a:avLst/>
          </a:prstGeom>
        </p:spPr>
        <p:txBody>
          <a:bodyPr vert="horz" lIns="89227" tIns="44613" rIns="89227" bIns="44613" rtlCol="0" anchor="b"/>
          <a:lstStyle>
            <a:lvl1pPr algn="l">
              <a:defRPr sz="1200"/>
            </a:lvl1pPr>
          </a:lstStyle>
          <a:p>
            <a:endParaRPr lang="en-US"/>
          </a:p>
        </p:txBody>
      </p:sp>
      <p:sp>
        <p:nvSpPr>
          <p:cNvPr id="5" name="Slide Number Placeholder 4"/>
          <p:cNvSpPr>
            <a:spLocks noGrp="1"/>
          </p:cNvSpPr>
          <p:nvPr>
            <p:ph type="sldNum" sz="quarter" idx="3"/>
          </p:nvPr>
        </p:nvSpPr>
        <p:spPr>
          <a:xfrm>
            <a:off x="3934610" y="8757166"/>
            <a:ext cx="3010738" cy="461477"/>
          </a:xfrm>
          <a:prstGeom prst="rect">
            <a:avLst/>
          </a:prstGeom>
        </p:spPr>
        <p:txBody>
          <a:bodyPr vert="horz" lIns="89227" tIns="44613" rIns="89227" bIns="44613" rtlCol="0" anchor="b"/>
          <a:lstStyle>
            <a:lvl1pPr algn="r">
              <a:defRPr sz="1200"/>
            </a:lvl1pPr>
          </a:lstStyle>
          <a:p>
            <a:fld id="{9140B848-36D4-4495-B2A0-1413CB321E4B}" type="slidenum">
              <a:rPr lang="en-US" smtClean="0"/>
              <a:pPr/>
              <a:t>‹#›</a:t>
            </a:fld>
            <a:endParaRPr lang="en-US"/>
          </a:p>
        </p:txBody>
      </p:sp>
    </p:spTree>
    <p:extLst>
      <p:ext uri="{BB962C8B-B14F-4D97-AF65-F5344CB8AC3E}">
        <p14:creationId xmlns:p14="http://schemas.microsoft.com/office/powerpoint/2010/main" val="30740682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010323" cy="461010"/>
          </a:xfrm>
          <a:prstGeom prst="rect">
            <a:avLst/>
          </a:prstGeom>
        </p:spPr>
        <p:txBody>
          <a:bodyPr vert="horz" lIns="91948" tIns="45973" rIns="91948" bIns="45973" rtlCol="0"/>
          <a:lstStyle>
            <a:lvl1pPr algn="l">
              <a:defRPr sz="1200"/>
            </a:lvl1pPr>
          </a:lstStyle>
          <a:p>
            <a:endParaRPr lang="en-US"/>
          </a:p>
        </p:txBody>
      </p:sp>
      <p:sp>
        <p:nvSpPr>
          <p:cNvPr id="3" name="Date Placeholder 2"/>
          <p:cNvSpPr>
            <a:spLocks noGrp="1"/>
          </p:cNvSpPr>
          <p:nvPr>
            <p:ph type="dt" idx="1"/>
          </p:nvPr>
        </p:nvSpPr>
        <p:spPr>
          <a:xfrm>
            <a:off x="3934972" y="2"/>
            <a:ext cx="3010323" cy="461010"/>
          </a:xfrm>
          <a:prstGeom prst="rect">
            <a:avLst/>
          </a:prstGeom>
        </p:spPr>
        <p:txBody>
          <a:bodyPr vert="horz" lIns="91948" tIns="45973" rIns="91948" bIns="45973" rtlCol="0"/>
          <a:lstStyle>
            <a:lvl1pPr algn="r">
              <a:defRPr sz="1200"/>
            </a:lvl1pPr>
          </a:lstStyle>
          <a:p>
            <a:fld id="{EEBF5F94-345E-4105-8302-3372CB93D81B}" type="datetimeFigureOut">
              <a:rPr lang="en-US" smtClean="0"/>
              <a:pPr/>
              <a:t>7/28/2016</a:t>
            </a:fld>
            <a:endParaRPr lang="en-US"/>
          </a:p>
        </p:txBody>
      </p:sp>
      <p:sp>
        <p:nvSpPr>
          <p:cNvPr id="4" name="Slide Image Placeholder 3"/>
          <p:cNvSpPr>
            <a:spLocks noGrp="1" noRot="1" noChangeAspect="1"/>
          </p:cNvSpPr>
          <p:nvPr>
            <p:ph type="sldImg" idx="2"/>
          </p:nvPr>
        </p:nvSpPr>
        <p:spPr>
          <a:xfrm>
            <a:off x="1169988" y="692150"/>
            <a:ext cx="4606925" cy="3455988"/>
          </a:xfrm>
          <a:prstGeom prst="rect">
            <a:avLst/>
          </a:prstGeom>
          <a:noFill/>
          <a:ln w="12700">
            <a:solidFill>
              <a:prstClr val="black"/>
            </a:solidFill>
          </a:ln>
        </p:spPr>
        <p:txBody>
          <a:bodyPr vert="horz" lIns="91948" tIns="45973" rIns="91948" bIns="45973" rtlCol="0" anchor="ctr"/>
          <a:lstStyle/>
          <a:p>
            <a:endParaRPr lang="en-US"/>
          </a:p>
        </p:txBody>
      </p:sp>
      <p:sp>
        <p:nvSpPr>
          <p:cNvPr id="5" name="Notes Placeholder 4"/>
          <p:cNvSpPr>
            <a:spLocks noGrp="1"/>
          </p:cNvSpPr>
          <p:nvPr>
            <p:ph type="body" sz="quarter" idx="3"/>
          </p:nvPr>
        </p:nvSpPr>
        <p:spPr>
          <a:xfrm>
            <a:off x="694690" y="4379597"/>
            <a:ext cx="5557520" cy="4149090"/>
          </a:xfrm>
          <a:prstGeom prst="rect">
            <a:avLst/>
          </a:prstGeom>
        </p:spPr>
        <p:txBody>
          <a:bodyPr vert="horz" lIns="91948" tIns="45973" rIns="91948" bIns="4597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8757592"/>
            <a:ext cx="3010323" cy="461010"/>
          </a:xfrm>
          <a:prstGeom prst="rect">
            <a:avLst/>
          </a:prstGeom>
        </p:spPr>
        <p:txBody>
          <a:bodyPr vert="horz" lIns="91948" tIns="45973" rIns="91948" bIns="45973" rtlCol="0" anchor="b"/>
          <a:lstStyle>
            <a:lvl1pPr algn="l">
              <a:defRPr sz="1200"/>
            </a:lvl1pPr>
          </a:lstStyle>
          <a:p>
            <a:endParaRPr lang="en-US"/>
          </a:p>
        </p:txBody>
      </p:sp>
      <p:sp>
        <p:nvSpPr>
          <p:cNvPr id="7" name="Slide Number Placeholder 6"/>
          <p:cNvSpPr>
            <a:spLocks noGrp="1"/>
          </p:cNvSpPr>
          <p:nvPr>
            <p:ph type="sldNum" sz="quarter" idx="5"/>
          </p:nvPr>
        </p:nvSpPr>
        <p:spPr>
          <a:xfrm>
            <a:off x="3934972" y="8757592"/>
            <a:ext cx="3010323" cy="461010"/>
          </a:xfrm>
          <a:prstGeom prst="rect">
            <a:avLst/>
          </a:prstGeom>
        </p:spPr>
        <p:txBody>
          <a:bodyPr vert="horz" lIns="91948" tIns="45973" rIns="91948" bIns="45973" rtlCol="0" anchor="b"/>
          <a:lstStyle>
            <a:lvl1pPr algn="r">
              <a:defRPr sz="1200"/>
            </a:lvl1pPr>
          </a:lstStyle>
          <a:p>
            <a:fld id="{E73D158E-F858-46D1-866B-F24B6FBE3750}" type="slidenum">
              <a:rPr lang="en-US" smtClean="0"/>
              <a:pPr/>
              <a:t>‹#›</a:t>
            </a:fld>
            <a:endParaRPr lang="en-US"/>
          </a:p>
        </p:txBody>
      </p:sp>
    </p:spTree>
    <p:extLst>
      <p:ext uri="{BB962C8B-B14F-4D97-AF65-F5344CB8AC3E}">
        <p14:creationId xmlns:p14="http://schemas.microsoft.com/office/powerpoint/2010/main" val="3456346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3D158E-F858-46D1-866B-F24B6FBE3750}" type="slidenum">
              <a:rPr lang="en-US" smtClean="0"/>
              <a:pPr/>
              <a:t>1</a:t>
            </a:fld>
            <a:endParaRPr lang="en-US"/>
          </a:p>
        </p:txBody>
      </p:sp>
    </p:spTree>
    <p:extLst>
      <p:ext uri="{BB962C8B-B14F-4D97-AF65-F5344CB8AC3E}">
        <p14:creationId xmlns:p14="http://schemas.microsoft.com/office/powerpoint/2010/main" val="1656850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Cindy - Hope is not feeling mushy</a:t>
            </a:r>
            <a:r>
              <a:rPr lang="en-US" baseline="0" dirty="0" smtClean="0"/>
              <a:t> gushy about everything, it is not making things easier for people, it is not about solving other people’s problems, and it is not about dreams/wishes.  Instead, you should keep standards high/challenging, but believe in people to attain those standards and give them the thinking/tools/strategies to achieve them; help guide people to solve their own problems; a wish is a dream without a plan, but hope requires a plan and a belief they can achieve that plan.</a:t>
            </a:r>
            <a:endParaRPr lang="en-US" dirty="0"/>
          </a:p>
        </p:txBody>
      </p:sp>
      <p:sp>
        <p:nvSpPr>
          <p:cNvPr id="4" name="Slide Number Placeholder 3"/>
          <p:cNvSpPr>
            <a:spLocks noGrp="1"/>
          </p:cNvSpPr>
          <p:nvPr>
            <p:ph type="sldNum" sz="quarter" idx="10"/>
          </p:nvPr>
        </p:nvSpPr>
        <p:spPr/>
        <p:txBody>
          <a:bodyPr/>
          <a:lstStyle/>
          <a:p>
            <a:fld id="{E73D158E-F858-46D1-866B-F24B6FBE3750}" type="slidenum">
              <a:rPr lang="en-US" smtClean="0"/>
              <a:pPr/>
              <a:t>10</a:t>
            </a:fld>
            <a:endParaRPr lang="en-US" dirty="0"/>
          </a:p>
        </p:txBody>
      </p:sp>
    </p:spTree>
    <p:extLst>
      <p:ext uri="{BB962C8B-B14F-4D97-AF65-F5344CB8AC3E}">
        <p14:creationId xmlns:p14="http://schemas.microsoft.com/office/powerpoint/2010/main" val="2831678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3D158E-F858-46D1-866B-F24B6FBE3750}" type="slidenum">
              <a:rPr lang="en-US" smtClean="0"/>
              <a:pPr/>
              <a:t>11</a:t>
            </a:fld>
            <a:endParaRPr lang="en-US"/>
          </a:p>
        </p:txBody>
      </p:sp>
    </p:spTree>
    <p:extLst>
      <p:ext uri="{BB962C8B-B14F-4D97-AF65-F5344CB8AC3E}">
        <p14:creationId xmlns:p14="http://schemas.microsoft.com/office/powerpoint/2010/main" val="1817514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Specific, challenging,</a:t>
            </a:r>
            <a:r>
              <a:rPr lang="en-US" baseline="0" dirty="0" smtClean="0"/>
              <a:t> realistic, feasible, personal goals</a:t>
            </a:r>
          </a:p>
          <a:p>
            <a:endParaRPr lang="en-US" dirty="0" smtClean="0"/>
          </a:p>
          <a:p>
            <a:r>
              <a:rPr lang="en-US" baseline="0" dirty="0" smtClean="0"/>
              <a:t>Research reveals that people are less likely to achieve e</a:t>
            </a:r>
            <a:r>
              <a:rPr lang="en-US" dirty="0" smtClean="0"/>
              <a:t>asy-to-reach goals.</a:t>
            </a:r>
            <a:r>
              <a:rPr lang="en-US" baseline="0" dirty="0" smtClean="0"/>
              <a:t>  Why do you think that is the case? Procrastinate, less motivated, less of an achievement, bored, disengaged, don’t care, etc.</a:t>
            </a:r>
          </a:p>
          <a:p>
            <a:endParaRPr lang="en-US" baseline="0" dirty="0" smtClean="0"/>
          </a:p>
          <a:p>
            <a:r>
              <a:rPr lang="en-US" baseline="0" dirty="0" smtClean="0"/>
              <a:t>What happens if the goal is not your own?  How can you make a goal your own?  </a:t>
            </a:r>
            <a:endParaRPr lang="en-US" dirty="0"/>
          </a:p>
        </p:txBody>
      </p:sp>
      <p:sp>
        <p:nvSpPr>
          <p:cNvPr id="4" name="Slide Number Placeholder 3"/>
          <p:cNvSpPr>
            <a:spLocks noGrp="1"/>
          </p:cNvSpPr>
          <p:nvPr>
            <p:ph type="sldNum" sz="quarter" idx="10"/>
          </p:nvPr>
        </p:nvSpPr>
        <p:spPr/>
        <p:txBody>
          <a:bodyPr/>
          <a:lstStyle/>
          <a:p>
            <a:fld id="{E73D158E-F858-46D1-866B-F24B6FBE3750}" type="slidenum">
              <a:rPr lang="en-US" smtClean="0"/>
              <a:pPr/>
              <a:t>12</a:t>
            </a:fld>
            <a:endParaRPr lang="en-US"/>
          </a:p>
        </p:txBody>
      </p:sp>
    </p:spTree>
    <p:extLst>
      <p:ext uri="{BB962C8B-B14F-4D97-AF65-F5344CB8AC3E}">
        <p14:creationId xmlns:p14="http://schemas.microsoft.com/office/powerpoint/2010/main" val="3311773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a:t>
            </a:r>
          </a:p>
          <a:p>
            <a:r>
              <a:rPr lang="en-US" dirty="0"/>
              <a:t>Challenging</a:t>
            </a:r>
          </a:p>
          <a:p>
            <a:r>
              <a:rPr lang="en-US" dirty="0"/>
              <a:t>Realistic</a:t>
            </a:r>
          </a:p>
          <a:p>
            <a:r>
              <a:rPr lang="en-US" dirty="0"/>
              <a:t>Feasible</a:t>
            </a:r>
          </a:p>
          <a:p>
            <a:r>
              <a:rPr lang="en-US" dirty="0"/>
              <a:t>Personal</a:t>
            </a:r>
          </a:p>
        </p:txBody>
      </p:sp>
      <p:sp>
        <p:nvSpPr>
          <p:cNvPr id="4" name="Slide Number Placeholder 3"/>
          <p:cNvSpPr>
            <a:spLocks noGrp="1"/>
          </p:cNvSpPr>
          <p:nvPr>
            <p:ph type="sldNum" sz="quarter" idx="10"/>
          </p:nvPr>
        </p:nvSpPr>
        <p:spPr/>
        <p:txBody>
          <a:bodyPr/>
          <a:lstStyle/>
          <a:p>
            <a:fld id="{E73D158E-F858-46D1-866B-F24B6FBE3750}" type="slidenum">
              <a:rPr lang="en-US" smtClean="0"/>
              <a:pPr/>
              <a:t>13</a:t>
            </a:fld>
            <a:endParaRPr lang="en-US"/>
          </a:p>
        </p:txBody>
      </p:sp>
    </p:spTree>
    <p:extLst>
      <p:ext uri="{BB962C8B-B14F-4D97-AF65-F5344CB8AC3E}">
        <p14:creationId xmlns:p14="http://schemas.microsoft.com/office/powerpoint/2010/main" val="392620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3D158E-F858-46D1-866B-F24B6FBE3750}" type="slidenum">
              <a:rPr lang="en-US" smtClean="0"/>
              <a:pPr/>
              <a:t>15</a:t>
            </a:fld>
            <a:endParaRPr lang="en-US"/>
          </a:p>
        </p:txBody>
      </p:sp>
    </p:spTree>
    <p:extLst>
      <p:ext uri="{BB962C8B-B14F-4D97-AF65-F5344CB8AC3E}">
        <p14:creationId xmlns:p14="http://schemas.microsoft.com/office/powerpoint/2010/main" val="1912702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Pathways/strategies, knowing</a:t>
            </a:r>
            <a:r>
              <a:rPr lang="en-US" baseline="0" dirty="0" smtClean="0"/>
              <a:t> how to get there or knowing where to get help, help-seeking behavior without overdependence, not letting obstacles stop you</a:t>
            </a:r>
          </a:p>
          <a:p>
            <a:endParaRPr lang="en-US" baseline="0" dirty="0" smtClean="0"/>
          </a:p>
          <a:p>
            <a:r>
              <a:rPr lang="en-US" baseline="0" dirty="0" smtClean="0"/>
              <a:t>Many of our students are first-generation college students – they often don’t know how to navigate college structures, processes, or understand the expectations; don’t assume, engage them in pathways thinking</a:t>
            </a:r>
          </a:p>
          <a:p>
            <a:endParaRPr lang="en-US" baseline="0" dirty="0" smtClean="0"/>
          </a:p>
          <a:p>
            <a:r>
              <a:rPr lang="en-US" baseline="0" dirty="0" smtClean="0"/>
              <a:t>How can you engage others in pathways thinking?  Example: student says they want to drop their class because they can’t do their homework b/c they don’t have a computer.  Possible questions: What other resources/options exist on or off campus where you can get access to a computer?  How could you arrange your schedule to use those computers?  What motivated you to come to college/what is your goal?  Are you going to let the simple fact that you don’t have a computer stop you from achieving your goals?</a:t>
            </a:r>
            <a:endParaRPr lang="en-US" dirty="0"/>
          </a:p>
        </p:txBody>
      </p:sp>
      <p:sp>
        <p:nvSpPr>
          <p:cNvPr id="4" name="Slide Number Placeholder 3"/>
          <p:cNvSpPr>
            <a:spLocks noGrp="1"/>
          </p:cNvSpPr>
          <p:nvPr>
            <p:ph type="sldNum" sz="quarter" idx="10"/>
          </p:nvPr>
        </p:nvSpPr>
        <p:spPr/>
        <p:txBody>
          <a:bodyPr/>
          <a:lstStyle/>
          <a:p>
            <a:fld id="{E73D158E-F858-46D1-866B-F24B6FBE3750}" type="slidenum">
              <a:rPr lang="en-US" smtClean="0"/>
              <a:pPr/>
              <a:t>16</a:t>
            </a:fld>
            <a:endParaRPr lang="en-US"/>
          </a:p>
        </p:txBody>
      </p:sp>
    </p:spTree>
    <p:extLst>
      <p:ext uri="{BB962C8B-B14F-4D97-AF65-F5344CB8AC3E}">
        <p14:creationId xmlns:p14="http://schemas.microsoft.com/office/powerpoint/2010/main" val="146989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3D158E-F858-46D1-866B-F24B6FBE3750}" type="slidenum">
              <a:rPr lang="en-US" smtClean="0"/>
              <a:pPr/>
              <a:t>17</a:t>
            </a:fld>
            <a:endParaRPr lang="en-US"/>
          </a:p>
        </p:txBody>
      </p:sp>
    </p:spTree>
    <p:extLst>
      <p:ext uri="{BB962C8B-B14F-4D97-AF65-F5344CB8AC3E}">
        <p14:creationId xmlns:p14="http://schemas.microsoft.com/office/powerpoint/2010/main" val="2269777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0958">
              <a:defRPr/>
            </a:pPr>
            <a:r>
              <a:rPr lang="en-US" dirty="0" smtClean="0"/>
              <a:t>Page 122 of Hope Theory, Measurements, and Applications to</a:t>
            </a:r>
            <a:r>
              <a:rPr lang="en-US" baseline="0" dirty="0" smtClean="0"/>
              <a:t> School Psychology:  “hope theory reflects individuals’ perceptions regarding their capacities to (1) clearly conceptualize goals, (2) develop the specific strategies to reach those goals (pathways thinking), and (3) initiate and sustain the motivation for using those strategies (agency thinking). “  Pathways and agency thinking are both necessary, but neither is sufficient by itself to sustain successful goal pursuit.</a:t>
            </a:r>
            <a:endParaRPr lang="en-US" dirty="0" smtClean="0"/>
          </a:p>
          <a:p>
            <a:endParaRPr lang="en-US" dirty="0"/>
          </a:p>
        </p:txBody>
      </p:sp>
      <p:sp>
        <p:nvSpPr>
          <p:cNvPr id="4" name="Slide Number Placeholder 3"/>
          <p:cNvSpPr>
            <a:spLocks noGrp="1"/>
          </p:cNvSpPr>
          <p:nvPr>
            <p:ph type="sldNum" sz="quarter" idx="10"/>
          </p:nvPr>
        </p:nvSpPr>
        <p:spPr/>
        <p:txBody>
          <a:bodyPr/>
          <a:lstStyle/>
          <a:p>
            <a:fld id="{E73D158E-F858-46D1-866B-F24B6FBE3750}"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0958">
              <a:defRPr/>
            </a:pPr>
            <a:r>
              <a:rPr lang="en-US" dirty="0"/>
              <a:t>Cindy - 2. </a:t>
            </a:r>
            <a:r>
              <a:rPr lang="en-US" b="1" dirty="0"/>
              <a:t>Sam</a:t>
            </a:r>
            <a:r>
              <a:rPr lang="en-US" dirty="0"/>
              <a:t>, an honors student approaches you after class looking very upset.  He explains to you that he has always gotten ‘A’s in his classes, but he is getting a C in your class.  He has never gotten a C before and doesn’t think his lower grade is his fault.  He tells you that your tests aren’t fair and that he thinks he deserves a better grade because he has done all the homework and attended class regularly</a:t>
            </a:r>
          </a:p>
          <a:p>
            <a:endParaRPr lang="en-US" dirty="0" smtClean="0"/>
          </a:p>
          <a:p>
            <a:r>
              <a:rPr lang="en-US" b="1" dirty="0"/>
              <a:t>Ted, </a:t>
            </a:r>
            <a:r>
              <a:rPr lang="en-US" dirty="0"/>
              <a:t>a faculty member states, "I don’t understand why we have to change all of the time.  If the students were better prepared, I could actually do my job.  My department cannot keep up with the workload unless we get new faculty.</a:t>
            </a:r>
          </a:p>
          <a:p>
            <a:endParaRPr lang="en-US" dirty="0"/>
          </a:p>
          <a:p>
            <a:r>
              <a:rPr lang="en-US" dirty="0"/>
              <a:t> </a:t>
            </a:r>
            <a:r>
              <a:rPr lang="en-US" b="1" dirty="0"/>
              <a:t>Yvonne</a:t>
            </a:r>
            <a:r>
              <a:rPr lang="en-US" dirty="0"/>
              <a:t>, a manager at your college, states, "I only have time to keep up with the reports and daily emergencies.  I don’t know when I am going to have time to work on planning for the future.  Because of the budget, there is very little I can do to address the needs of my department. </a:t>
            </a:r>
            <a:endParaRPr lang="en-US" dirty="0"/>
          </a:p>
        </p:txBody>
      </p:sp>
      <p:sp>
        <p:nvSpPr>
          <p:cNvPr id="4" name="Slide Number Placeholder 3"/>
          <p:cNvSpPr>
            <a:spLocks noGrp="1"/>
          </p:cNvSpPr>
          <p:nvPr>
            <p:ph type="sldNum" sz="quarter" idx="10"/>
          </p:nvPr>
        </p:nvSpPr>
        <p:spPr/>
        <p:txBody>
          <a:bodyPr/>
          <a:lstStyle/>
          <a:p>
            <a:fld id="{E73D158E-F858-46D1-866B-F24B6FBE3750}"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smtClean="0"/>
              <a:t>Jim – </a:t>
            </a:r>
          </a:p>
          <a:p>
            <a:r>
              <a:rPr lang="en-US" altLang="en-US" b="1" dirty="0" smtClean="0"/>
              <a:t>Examples</a:t>
            </a:r>
            <a:r>
              <a:rPr lang="en-US" altLang="en-US" b="1" baseline="0" dirty="0" smtClean="0"/>
              <a:t> of Educational Background Characteristics – </a:t>
            </a:r>
          </a:p>
          <a:p>
            <a:pPr lvl="0"/>
            <a:r>
              <a:rPr lang="en-US" dirty="0"/>
              <a:t>Years of High School Education</a:t>
            </a:r>
          </a:p>
          <a:p>
            <a:pPr lvl="0"/>
            <a:r>
              <a:rPr lang="en-US" dirty="0"/>
              <a:t>Years Out of High School</a:t>
            </a:r>
          </a:p>
          <a:p>
            <a:pPr lvl="0"/>
            <a:r>
              <a:rPr lang="en-US" dirty="0"/>
              <a:t>High School GPA</a:t>
            </a:r>
          </a:p>
          <a:p>
            <a:pPr lvl="0"/>
            <a:r>
              <a:rPr lang="en-US" dirty="0"/>
              <a:t>Years of High School English Completed</a:t>
            </a:r>
          </a:p>
          <a:p>
            <a:pPr lvl="0"/>
            <a:r>
              <a:rPr lang="en-US" dirty="0"/>
              <a:t>Last Grade Earned in English</a:t>
            </a:r>
          </a:p>
          <a:p>
            <a:pPr lvl="0"/>
            <a:r>
              <a:rPr lang="en-US" dirty="0"/>
              <a:t>Years of High School Mathematics Completed</a:t>
            </a:r>
          </a:p>
          <a:p>
            <a:pPr lvl="0"/>
            <a:r>
              <a:rPr lang="en-US" dirty="0"/>
              <a:t>Last Grade Earned in Mathematics</a:t>
            </a:r>
          </a:p>
          <a:p>
            <a:pPr lvl="0"/>
            <a:r>
              <a:rPr lang="en-US" dirty="0"/>
              <a:t>Highest Level Math Course Completed</a:t>
            </a:r>
          </a:p>
          <a:p>
            <a:pPr lvl="0"/>
            <a:r>
              <a:rPr lang="en-US" dirty="0"/>
              <a:t>Are You the First Person in Your Immediate Family to Attend College?</a:t>
            </a:r>
          </a:p>
          <a:p>
            <a:pPr lvl="0"/>
            <a:endParaRPr lang="en-US" dirty="0"/>
          </a:p>
          <a:p>
            <a:pPr lvl="0"/>
            <a:r>
              <a:rPr lang="en-US" b="1" dirty="0"/>
              <a:t>Examples of Other Data Elements</a:t>
            </a:r>
          </a:p>
          <a:p>
            <a:pPr lvl="0"/>
            <a:r>
              <a:rPr lang="en-US" dirty="0"/>
              <a:t>Employment Hours Planned</a:t>
            </a:r>
          </a:p>
          <a:p>
            <a:pPr lvl="0"/>
            <a:r>
              <a:rPr lang="en-US" dirty="0"/>
              <a:t>How Important is College to You Personally?</a:t>
            </a:r>
          </a:p>
          <a:p>
            <a:pPr lvl="0"/>
            <a:r>
              <a:rPr lang="en-US" dirty="0"/>
              <a:t>How Important is College to the People Closest to You?</a:t>
            </a:r>
          </a:p>
          <a:p>
            <a:pPr lvl="0"/>
            <a:r>
              <a:rPr lang="en-US" dirty="0"/>
              <a:t>Parents’ Highest Level of Education</a:t>
            </a:r>
          </a:p>
          <a:p>
            <a:pPr lvl="0"/>
            <a:r>
              <a:rPr lang="en-US" dirty="0"/>
              <a:t>Self-Rated Reading Skills</a:t>
            </a:r>
          </a:p>
          <a:p>
            <a:pPr lvl="0"/>
            <a:r>
              <a:rPr lang="en-US" dirty="0"/>
              <a:t>Self-Rated Writing Skills</a:t>
            </a:r>
          </a:p>
          <a:p>
            <a:pPr lvl="0"/>
            <a:r>
              <a:rPr lang="en-US" dirty="0"/>
              <a:t>Self-Rated Writing Experience</a:t>
            </a:r>
          </a:p>
          <a:p>
            <a:pPr lvl="0"/>
            <a:r>
              <a:rPr lang="en-US" dirty="0"/>
              <a:t>Number of Hours You Intend to Study per Week</a:t>
            </a:r>
          </a:p>
          <a:p>
            <a:pPr lvl="0"/>
            <a:r>
              <a:rPr lang="en-US" dirty="0"/>
              <a:t>Number of Hours Intend to Set Aside for Non-School Responsibilities</a:t>
            </a:r>
          </a:p>
          <a:p>
            <a:pPr lvl="0"/>
            <a:r>
              <a:rPr lang="en-US" dirty="0"/>
              <a:t>Applied or Intend to Apply for Financial Aid</a:t>
            </a:r>
          </a:p>
          <a:p>
            <a:pPr lvl="0"/>
            <a:r>
              <a:rPr lang="en-US" dirty="0"/>
              <a:t>Number of Hours a Week Spent Reading Novels, Newspapers, Magazines, Articles, etc.</a:t>
            </a:r>
          </a:p>
          <a:p>
            <a:pPr lvl="0"/>
            <a:r>
              <a:rPr lang="en-US" dirty="0"/>
              <a:t>How Many Books Have You Read for Fun in the Past Six Months?</a:t>
            </a:r>
          </a:p>
          <a:p>
            <a:pPr lvl="0"/>
            <a:endParaRPr lang="en-US" dirty="0"/>
          </a:p>
          <a:p>
            <a:endParaRPr lang="en-US" altLang="en-US" dirty="0" smtClean="0"/>
          </a:p>
        </p:txBody>
      </p:sp>
      <p:sp>
        <p:nvSpPr>
          <p:cNvPr id="4" name="Slide Number Placeholder 3"/>
          <p:cNvSpPr>
            <a:spLocks noGrp="1"/>
          </p:cNvSpPr>
          <p:nvPr>
            <p:ph type="sldNum" sz="quarter" idx="10"/>
          </p:nvPr>
        </p:nvSpPr>
        <p:spPr/>
        <p:txBody>
          <a:bodyPr/>
          <a:lstStyle/>
          <a:p>
            <a:fld id="{AAB4722E-DED6-4075-B746-C7A35384E905}" type="slidenum">
              <a:rPr lang="en-US" smtClean="0"/>
              <a:pPr/>
              <a:t>20</a:t>
            </a:fld>
            <a:endParaRPr lang="en-US"/>
          </a:p>
        </p:txBody>
      </p:sp>
    </p:spTree>
    <p:extLst>
      <p:ext uri="{BB962C8B-B14F-4D97-AF65-F5344CB8AC3E}">
        <p14:creationId xmlns:p14="http://schemas.microsoft.com/office/powerpoint/2010/main" val="1124774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3D158E-F858-46D1-866B-F24B6FBE3750}" type="slidenum">
              <a:rPr lang="en-US" smtClean="0"/>
              <a:pPr/>
              <a:t>2</a:t>
            </a:fld>
            <a:endParaRPr lang="en-US"/>
          </a:p>
        </p:txBody>
      </p:sp>
    </p:spTree>
    <p:extLst>
      <p:ext uri="{BB962C8B-B14F-4D97-AF65-F5344CB8AC3E}">
        <p14:creationId xmlns:p14="http://schemas.microsoft.com/office/powerpoint/2010/main" val="24509387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March 2009 - Self-Efficacy added to assessment process – Motivated Strategies</a:t>
            </a:r>
            <a:r>
              <a:rPr lang="en-US" altLang="en-US" baseline="0" dirty="0" smtClean="0"/>
              <a:t> for Learning Questionnaire (MSLQ)</a:t>
            </a:r>
            <a:endParaRPr lang="en-US" altLang="en-US" dirty="0" smtClean="0"/>
          </a:p>
          <a:p>
            <a:endParaRPr lang="en-US" altLang="en-US" dirty="0" smtClean="0"/>
          </a:p>
          <a:p>
            <a:r>
              <a:rPr lang="en-US" altLang="en-US" dirty="0" smtClean="0"/>
              <a:t>July 2011 – Hope scale added to assessment process – Adult Trait Hope Scale</a:t>
            </a:r>
          </a:p>
          <a:p>
            <a:endParaRPr lang="en-US" altLang="en-US" dirty="0" smtClean="0"/>
          </a:p>
          <a:p>
            <a:pPr defTabSz="900958">
              <a:defRPr/>
            </a:pPr>
            <a:r>
              <a:rPr lang="en-US" altLang="en-US" dirty="0" smtClean="0"/>
              <a:t>March 2013 – Mindset, Organization, Self-Regulation, Time and Study Environment, Help-Seeking behavior added to assessment process – mostly at the request of English faculty – </a:t>
            </a:r>
            <a:r>
              <a:rPr lang="en-US" altLang="en-US" dirty="0" err="1" smtClean="0"/>
              <a:t>Dweck</a:t>
            </a:r>
            <a:r>
              <a:rPr lang="en-US" altLang="en-US" dirty="0" smtClean="0"/>
              <a:t> (Mindset); Other scales</a:t>
            </a:r>
            <a:r>
              <a:rPr lang="en-US" altLang="en-US" baseline="0" dirty="0" smtClean="0"/>
              <a:t> - </a:t>
            </a:r>
            <a:r>
              <a:rPr lang="en-US" altLang="en-US" dirty="0" smtClean="0"/>
              <a:t>Motivated Strategies</a:t>
            </a:r>
            <a:r>
              <a:rPr lang="en-US" altLang="en-US" baseline="0" dirty="0" smtClean="0"/>
              <a:t> for Learning Questionnaire (MSLQ)</a:t>
            </a:r>
          </a:p>
          <a:p>
            <a:pPr defTabSz="900958">
              <a:defRPr/>
            </a:pPr>
            <a:endParaRPr lang="en-US" altLang="en-US" baseline="0" dirty="0" smtClean="0"/>
          </a:p>
          <a:p>
            <a:pPr defTabSz="900958">
              <a:defRPr/>
            </a:pPr>
            <a:r>
              <a:rPr lang="en-US" altLang="en-US" baseline="0" dirty="0" smtClean="0"/>
              <a:t>March 2015 – dropped Organization and Help-Seeking Behavior; added core competencies:</a:t>
            </a:r>
          </a:p>
          <a:p>
            <a:pPr marL="168930" indent="-168930" defTabSz="900958">
              <a:buFont typeface="Arial" panose="020B0604020202020204" pitchFamily="34" charset="0"/>
              <a:buChar char="•"/>
              <a:defRPr/>
            </a:pPr>
            <a:r>
              <a:rPr lang="en-US" altLang="en-US" baseline="0" dirty="0" smtClean="0"/>
              <a:t>Communication</a:t>
            </a:r>
          </a:p>
          <a:p>
            <a:pPr marL="168930" indent="-168930" defTabSz="900958">
              <a:buFont typeface="Arial" panose="020B0604020202020204" pitchFamily="34" charset="0"/>
              <a:buChar char="•"/>
              <a:defRPr/>
            </a:pPr>
            <a:r>
              <a:rPr lang="en-US" altLang="en-US" baseline="0" dirty="0" smtClean="0"/>
              <a:t>Critical Thinking</a:t>
            </a:r>
          </a:p>
          <a:p>
            <a:pPr marL="168930" indent="-168930" defTabSz="900958">
              <a:buFont typeface="Arial" panose="020B0604020202020204" pitchFamily="34" charset="0"/>
              <a:buChar char="•"/>
              <a:defRPr/>
            </a:pPr>
            <a:r>
              <a:rPr lang="en-US" altLang="en-US" baseline="0" dirty="0" smtClean="0"/>
              <a:t>Global Awareness</a:t>
            </a:r>
          </a:p>
          <a:p>
            <a:pPr marL="168930" indent="-168930" defTabSz="900958">
              <a:buFont typeface="Arial" panose="020B0604020202020204" pitchFamily="34" charset="0"/>
              <a:buChar char="•"/>
              <a:defRPr/>
            </a:pPr>
            <a:r>
              <a:rPr lang="en-US" altLang="en-US" baseline="0" dirty="0" smtClean="0"/>
              <a:t>Personal/Academic/Career Development</a:t>
            </a:r>
            <a:endParaRPr lang="en-US" altLang="en-US" dirty="0" smtClean="0"/>
          </a:p>
          <a:p>
            <a:endParaRPr lang="en-US" altLang="en-US" dirty="0" smtClean="0"/>
          </a:p>
        </p:txBody>
      </p:sp>
      <p:sp>
        <p:nvSpPr>
          <p:cNvPr id="4" name="Slide Number Placeholder 3"/>
          <p:cNvSpPr>
            <a:spLocks noGrp="1"/>
          </p:cNvSpPr>
          <p:nvPr>
            <p:ph type="sldNum" sz="quarter" idx="10"/>
          </p:nvPr>
        </p:nvSpPr>
        <p:spPr/>
        <p:txBody>
          <a:bodyPr/>
          <a:lstStyle/>
          <a:p>
            <a:fld id="{AAB4722E-DED6-4075-B746-C7A35384E905}" type="slidenum">
              <a:rPr lang="en-US" smtClean="0"/>
              <a:pPr/>
              <a:t>21</a:t>
            </a:fld>
            <a:endParaRPr lang="en-US"/>
          </a:p>
        </p:txBody>
      </p:sp>
    </p:spTree>
    <p:extLst>
      <p:ext uri="{BB962C8B-B14F-4D97-AF65-F5344CB8AC3E}">
        <p14:creationId xmlns:p14="http://schemas.microsoft.com/office/powerpoint/2010/main" val="11247748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smtClean="0"/>
          </a:p>
        </p:txBody>
      </p:sp>
      <p:sp>
        <p:nvSpPr>
          <p:cNvPr id="4" name="Slide Number Placeholder 3"/>
          <p:cNvSpPr>
            <a:spLocks noGrp="1"/>
          </p:cNvSpPr>
          <p:nvPr>
            <p:ph type="sldNum" sz="quarter" idx="10"/>
          </p:nvPr>
        </p:nvSpPr>
        <p:spPr/>
        <p:txBody>
          <a:bodyPr/>
          <a:lstStyle/>
          <a:p>
            <a:fld id="{AAB4722E-DED6-4075-B746-C7A35384E905}" type="slidenum">
              <a:rPr lang="en-US" smtClean="0"/>
              <a:pPr/>
              <a:t>22</a:t>
            </a:fld>
            <a:endParaRPr lang="en-US"/>
          </a:p>
        </p:txBody>
      </p:sp>
    </p:spTree>
    <p:extLst>
      <p:ext uri="{BB962C8B-B14F-4D97-AF65-F5344CB8AC3E}">
        <p14:creationId xmlns:p14="http://schemas.microsoft.com/office/powerpoint/2010/main" val="11247748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Adult</a:t>
            </a:r>
            <a:r>
              <a:rPr lang="en-US" altLang="en-US" baseline="0" dirty="0" smtClean="0"/>
              <a:t> Trait Hope Scale – eight items on eight point scale, range is 8 - 64</a:t>
            </a:r>
          </a:p>
          <a:p>
            <a:r>
              <a:rPr lang="en-US" altLang="en-US" baseline="0" dirty="0" smtClean="0"/>
              <a:t>	4 = Agency</a:t>
            </a:r>
          </a:p>
          <a:p>
            <a:r>
              <a:rPr lang="en-US" altLang="en-US" baseline="0" dirty="0" smtClean="0"/>
              <a:t>	4 = Pathway</a:t>
            </a:r>
            <a:endParaRPr lang="en-US" altLang="en-US" dirty="0" smtClean="0"/>
          </a:p>
          <a:p>
            <a:endParaRPr lang="en-US" altLang="en-US" dirty="0" smtClean="0"/>
          </a:p>
          <a:p>
            <a:r>
              <a:rPr lang="en-US" altLang="en-US" dirty="0" smtClean="0"/>
              <a:t>Conversation with Gallup Organization – what is high, average, low hope?  What scores correspond?</a:t>
            </a:r>
            <a:r>
              <a:rPr lang="en-US" altLang="en-US" baseline="0" dirty="0" smtClean="0"/>
              <a:t>  Gallup response – relative to the population being assessed; factory worker in China, farmer in Canada, shopkeeper in Germany will all have different levels of hope relative to their experiences and environment (Future Readiness scale also takes into account engagement and wellbeing).  Student at Chaffey College in Southern California cannot be compared to other populations, suggested examining high/average/low hope by standard deviation – one below = low hope; one above = high hope.</a:t>
            </a:r>
            <a:endParaRPr lang="en-US" altLang="en-US" dirty="0" smtClean="0"/>
          </a:p>
        </p:txBody>
      </p:sp>
      <p:sp>
        <p:nvSpPr>
          <p:cNvPr id="4" name="Slide Number Placeholder 3"/>
          <p:cNvSpPr>
            <a:spLocks noGrp="1"/>
          </p:cNvSpPr>
          <p:nvPr>
            <p:ph type="sldNum" sz="quarter" idx="10"/>
          </p:nvPr>
        </p:nvSpPr>
        <p:spPr/>
        <p:txBody>
          <a:bodyPr/>
          <a:lstStyle/>
          <a:p>
            <a:fld id="{AAB4722E-DED6-4075-B746-C7A35384E905}" type="slidenum">
              <a:rPr lang="en-US" smtClean="0"/>
              <a:pPr/>
              <a:t>23</a:t>
            </a:fld>
            <a:endParaRPr lang="en-US"/>
          </a:p>
        </p:txBody>
      </p:sp>
    </p:spTree>
    <p:extLst>
      <p:ext uri="{BB962C8B-B14F-4D97-AF65-F5344CB8AC3E}">
        <p14:creationId xmlns:p14="http://schemas.microsoft.com/office/powerpoint/2010/main" val="1124774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smtClean="0"/>
          </a:p>
        </p:txBody>
      </p:sp>
      <p:sp>
        <p:nvSpPr>
          <p:cNvPr id="4" name="Slide Number Placeholder 3"/>
          <p:cNvSpPr>
            <a:spLocks noGrp="1"/>
          </p:cNvSpPr>
          <p:nvPr>
            <p:ph type="sldNum" sz="quarter" idx="10"/>
          </p:nvPr>
        </p:nvSpPr>
        <p:spPr/>
        <p:txBody>
          <a:bodyPr/>
          <a:lstStyle/>
          <a:p>
            <a:fld id="{AAB4722E-DED6-4075-B746-C7A35384E905}" type="slidenum">
              <a:rPr lang="en-US" smtClean="0"/>
              <a:pPr/>
              <a:t>24</a:t>
            </a:fld>
            <a:endParaRPr lang="en-US"/>
          </a:p>
        </p:txBody>
      </p:sp>
    </p:spTree>
    <p:extLst>
      <p:ext uri="{BB962C8B-B14F-4D97-AF65-F5344CB8AC3E}">
        <p14:creationId xmlns:p14="http://schemas.microsoft.com/office/powerpoint/2010/main" val="11247748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smtClean="0"/>
          </a:p>
        </p:txBody>
      </p:sp>
      <p:sp>
        <p:nvSpPr>
          <p:cNvPr id="4" name="Slide Number Placeholder 3"/>
          <p:cNvSpPr>
            <a:spLocks noGrp="1"/>
          </p:cNvSpPr>
          <p:nvPr>
            <p:ph type="sldNum" sz="quarter" idx="10"/>
          </p:nvPr>
        </p:nvSpPr>
        <p:spPr/>
        <p:txBody>
          <a:bodyPr/>
          <a:lstStyle/>
          <a:p>
            <a:fld id="{AAB4722E-DED6-4075-B746-C7A35384E905}" type="slidenum">
              <a:rPr lang="en-US" smtClean="0"/>
              <a:pPr/>
              <a:t>25</a:t>
            </a:fld>
            <a:endParaRPr lang="en-US"/>
          </a:p>
        </p:txBody>
      </p:sp>
    </p:spTree>
    <p:extLst>
      <p:ext uri="{BB962C8B-B14F-4D97-AF65-F5344CB8AC3E}">
        <p14:creationId xmlns:p14="http://schemas.microsoft.com/office/powerpoint/2010/main" val="1124774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Attempted to replicate measures</a:t>
            </a:r>
            <a:r>
              <a:rPr lang="en-US" altLang="en-US" baseline="0" dirty="0" smtClean="0"/>
              <a:t> identified in Student Success Scorecard</a:t>
            </a:r>
            <a:endParaRPr lang="en-US" altLang="en-US" dirty="0" smtClean="0"/>
          </a:p>
          <a:p>
            <a:endParaRPr lang="en-US" altLang="en-US" dirty="0" smtClean="0"/>
          </a:p>
          <a:p>
            <a:r>
              <a:rPr lang="en-US" altLang="en-US" dirty="0" smtClean="0"/>
              <a:t>Examined each cohort separately</a:t>
            </a:r>
          </a:p>
          <a:p>
            <a:endParaRPr lang="en-US" altLang="en-US" dirty="0" smtClean="0"/>
          </a:p>
          <a:p>
            <a:r>
              <a:rPr lang="en-US" altLang="en-US" dirty="0" smtClean="0"/>
              <a:t>Not</a:t>
            </a:r>
            <a:r>
              <a:rPr lang="en-US" altLang="en-US" baseline="0" dirty="0" smtClean="0"/>
              <a:t> able to track all cohorts across all measures – not applicable/possible for all cohorts</a:t>
            </a:r>
          </a:p>
          <a:p>
            <a:endParaRPr lang="en-US" altLang="en-US" baseline="0" dirty="0" smtClean="0"/>
          </a:p>
          <a:p>
            <a:r>
              <a:rPr lang="en-US" altLang="en-US" baseline="0" dirty="0" smtClean="0"/>
              <a:t>Tracking period truncated – will continue to track over time and look to replicate CO’s six-year tracking period</a:t>
            </a:r>
            <a:endParaRPr lang="en-US" altLang="en-US" dirty="0" smtClean="0"/>
          </a:p>
        </p:txBody>
      </p:sp>
      <p:sp>
        <p:nvSpPr>
          <p:cNvPr id="4" name="Slide Number Placeholder 3"/>
          <p:cNvSpPr>
            <a:spLocks noGrp="1"/>
          </p:cNvSpPr>
          <p:nvPr>
            <p:ph type="sldNum" sz="quarter" idx="10"/>
          </p:nvPr>
        </p:nvSpPr>
        <p:spPr/>
        <p:txBody>
          <a:bodyPr/>
          <a:lstStyle/>
          <a:p>
            <a:fld id="{AAB4722E-DED6-4075-B746-C7A35384E905}" type="slidenum">
              <a:rPr lang="en-US" smtClean="0"/>
              <a:pPr/>
              <a:t>26</a:t>
            </a:fld>
            <a:endParaRPr lang="en-US"/>
          </a:p>
        </p:txBody>
      </p:sp>
    </p:spTree>
    <p:extLst>
      <p:ext uri="{BB962C8B-B14F-4D97-AF65-F5344CB8AC3E}">
        <p14:creationId xmlns:p14="http://schemas.microsoft.com/office/powerpoint/2010/main" val="11247748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smtClean="0"/>
          </a:p>
        </p:txBody>
      </p:sp>
      <p:sp>
        <p:nvSpPr>
          <p:cNvPr id="4" name="Slide Number Placeholder 3"/>
          <p:cNvSpPr>
            <a:spLocks noGrp="1"/>
          </p:cNvSpPr>
          <p:nvPr>
            <p:ph type="sldNum" sz="quarter" idx="10"/>
          </p:nvPr>
        </p:nvSpPr>
        <p:spPr/>
        <p:txBody>
          <a:bodyPr/>
          <a:lstStyle/>
          <a:p>
            <a:fld id="{AAB4722E-DED6-4075-B746-C7A35384E905}" type="slidenum">
              <a:rPr lang="en-US" smtClean="0"/>
              <a:pPr/>
              <a:t>27</a:t>
            </a:fld>
            <a:endParaRPr lang="en-US"/>
          </a:p>
        </p:txBody>
      </p:sp>
    </p:spTree>
    <p:extLst>
      <p:ext uri="{BB962C8B-B14F-4D97-AF65-F5344CB8AC3E}">
        <p14:creationId xmlns:p14="http://schemas.microsoft.com/office/powerpoint/2010/main" val="11247748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smtClean="0"/>
          </a:p>
        </p:txBody>
      </p:sp>
      <p:sp>
        <p:nvSpPr>
          <p:cNvPr id="4" name="Slide Number Placeholder 3"/>
          <p:cNvSpPr>
            <a:spLocks noGrp="1"/>
          </p:cNvSpPr>
          <p:nvPr>
            <p:ph type="sldNum" sz="quarter" idx="10"/>
          </p:nvPr>
        </p:nvSpPr>
        <p:spPr/>
        <p:txBody>
          <a:bodyPr/>
          <a:lstStyle/>
          <a:p>
            <a:fld id="{AAB4722E-DED6-4075-B746-C7A35384E905}" type="slidenum">
              <a:rPr lang="en-US" smtClean="0"/>
              <a:pPr/>
              <a:t>28</a:t>
            </a:fld>
            <a:endParaRPr lang="en-US"/>
          </a:p>
        </p:txBody>
      </p:sp>
    </p:spTree>
    <p:extLst>
      <p:ext uri="{BB962C8B-B14F-4D97-AF65-F5344CB8AC3E}">
        <p14:creationId xmlns:p14="http://schemas.microsoft.com/office/powerpoint/2010/main" val="11247748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smtClean="0"/>
          </a:p>
        </p:txBody>
      </p:sp>
      <p:sp>
        <p:nvSpPr>
          <p:cNvPr id="4" name="Slide Number Placeholder 3"/>
          <p:cNvSpPr>
            <a:spLocks noGrp="1"/>
          </p:cNvSpPr>
          <p:nvPr>
            <p:ph type="sldNum" sz="quarter" idx="10"/>
          </p:nvPr>
        </p:nvSpPr>
        <p:spPr/>
        <p:txBody>
          <a:bodyPr/>
          <a:lstStyle/>
          <a:p>
            <a:fld id="{AAB4722E-DED6-4075-B746-C7A35384E905}" type="slidenum">
              <a:rPr lang="en-US" smtClean="0"/>
              <a:pPr/>
              <a:t>29</a:t>
            </a:fld>
            <a:endParaRPr lang="en-US"/>
          </a:p>
        </p:txBody>
      </p:sp>
    </p:spTree>
    <p:extLst>
      <p:ext uri="{BB962C8B-B14F-4D97-AF65-F5344CB8AC3E}">
        <p14:creationId xmlns:p14="http://schemas.microsoft.com/office/powerpoint/2010/main" val="11247748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smtClean="0"/>
          </a:p>
        </p:txBody>
      </p:sp>
      <p:sp>
        <p:nvSpPr>
          <p:cNvPr id="4" name="Slide Number Placeholder 3"/>
          <p:cNvSpPr>
            <a:spLocks noGrp="1"/>
          </p:cNvSpPr>
          <p:nvPr>
            <p:ph type="sldNum" sz="quarter" idx="10"/>
          </p:nvPr>
        </p:nvSpPr>
        <p:spPr/>
        <p:txBody>
          <a:bodyPr/>
          <a:lstStyle/>
          <a:p>
            <a:fld id="{AAB4722E-DED6-4075-B746-C7A35384E905}" type="slidenum">
              <a:rPr lang="en-US" smtClean="0"/>
              <a:pPr/>
              <a:t>30</a:t>
            </a:fld>
            <a:endParaRPr lang="en-US"/>
          </a:p>
        </p:txBody>
      </p:sp>
    </p:spTree>
    <p:extLst>
      <p:ext uri="{BB962C8B-B14F-4D97-AF65-F5344CB8AC3E}">
        <p14:creationId xmlns:p14="http://schemas.microsoft.com/office/powerpoint/2010/main" val="1124774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3D158E-F858-46D1-866B-F24B6FBE3750}" type="slidenum">
              <a:rPr lang="en-US" smtClean="0"/>
              <a:pPr/>
              <a:t>3</a:t>
            </a:fld>
            <a:endParaRPr lang="en-US"/>
          </a:p>
        </p:txBody>
      </p:sp>
    </p:spTree>
    <p:extLst>
      <p:ext uri="{BB962C8B-B14F-4D97-AF65-F5344CB8AC3E}">
        <p14:creationId xmlns:p14="http://schemas.microsoft.com/office/powerpoint/2010/main" val="39096463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smtClean="0"/>
          </a:p>
        </p:txBody>
      </p:sp>
      <p:sp>
        <p:nvSpPr>
          <p:cNvPr id="4" name="Slide Number Placeholder 3"/>
          <p:cNvSpPr>
            <a:spLocks noGrp="1"/>
          </p:cNvSpPr>
          <p:nvPr>
            <p:ph type="sldNum" sz="quarter" idx="10"/>
          </p:nvPr>
        </p:nvSpPr>
        <p:spPr/>
        <p:txBody>
          <a:bodyPr/>
          <a:lstStyle/>
          <a:p>
            <a:fld id="{AAB4722E-DED6-4075-B746-C7A35384E905}" type="slidenum">
              <a:rPr lang="en-US" smtClean="0"/>
              <a:pPr/>
              <a:t>31</a:t>
            </a:fld>
            <a:endParaRPr lang="en-US"/>
          </a:p>
        </p:txBody>
      </p:sp>
    </p:spTree>
    <p:extLst>
      <p:ext uri="{BB962C8B-B14F-4D97-AF65-F5344CB8AC3E}">
        <p14:creationId xmlns:p14="http://schemas.microsoft.com/office/powerpoint/2010/main" val="11247748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smtClean="0"/>
          </a:p>
        </p:txBody>
      </p:sp>
      <p:sp>
        <p:nvSpPr>
          <p:cNvPr id="4" name="Slide Number Placeholder 3"/>
          <p:cNvSpPr>
            <a:spLocks noGrp="1"/>
          </p:cNvSpPr>
          <p:nvPr>
            <p:ph type="sldNum" sz="quarter" idx="10"/>
          </p:nvPr>
        </p:nvSpPr>
        <p:spPr/>
        <p:txBody>
          <a:bodyPr/>
          <a:lstStyle/>
          <a:p>
            <a:fld id="{AAB4722E-DED6-4075-B746-C7A35384E905}" type="slidenum">
              <a:rPr lang="en-US" smtClean="0"/>
              <a:pPr/>
              <a:t>32</a:t>
            </a:fld>
            <a:endParaRPr lang="en-US"/>
          </a:p>
        </p:txBody>
      </p:sp>
    </p:spTree>
    <p:extLst>
      <p:ext uri="{BB962C8B-B14F-4D97-AF65-F5344CB8AC3E}">
        <p14:creationId xmlns:p14="http://schemas.microsoft.com/office/powerpoint/2010/main" val="11247748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Data indicates</a:t>
            </a:r>
            <a:r>
              <a:rPr lang="en-US" altLang="en-US" baseline="0" dirty="0" smtClean="0"/>
              <a:t> that students take over five years to attain degree…</a:t>
            </a:r>
          </a:p>
          <a:p>
            <a:endParaRPr lang="en-US" altLang="en-US" baseline="0" dirty="0" smtClean="0"/>
          </a:p>
          <a:p>
            <a:r>
              <a:rPr lang="en-US" altLang="en-US" baseline="0" dirty="0" smtClean="0"/>
              <a:t>2011 cohort tracked for four years</a:t>
            </a:r>
          </a:p>
          <a:p>
            <a:r>
              <a:rPr lang="en-US" altLang="en-US" baseline="0" dirty="0" smtClean="0"/>
              <a:t>2012 cohort tracked for three years</a:t>
            </a:r>
          </a:p>
        </p:txBody>
      </p:sp>
      <p:sp>
        <p:nvSpPr>
          <p:cNvPr id="4" name="Slide Number Placeholder 3"/>
          <p:cNvSpPr>
            <a:spLocks noGrp="1"/>
          </p:cNvSpPr>
          <p:nvPr>
            <p:ph type="sldNum" sz="quarter" idx="10"/>
          </p:nvPr>
        </p:nvSpPr>
        <p:spPr/>
        <p:txBody>
          <a:bodyPr/>
          <a:lstStyle/>
          <a:p>
            <a:fld id="{AAB4722E-DED6-4075-B746-C7A35384E905}" type="slidenum">
              <a:rPr lang="en-US" smtClean="0"/>
              <a:pPr/>
              <a:t>33</a:t>
            </a:fld>
            <a:endParaRPr lang="en-US"/>
          </a:p>
        </p:txBody>
      </p:sp>
    </p:spTree>
    <p:extLst>
      <p:ext uri="{BB962C8B-B14F-4D97-AF65-F5344CB8AC3E}">
        <p14:creationId xmlns:p14="http://schemas.microsoft.com/office/powerpoint/2010/main" val="11247748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Cindy</a:t>
            </a:r>
            <a:r>
              <a:rPr lang="en-US" baseline="0" dirty="0" smtClean="0"/>
              <a:t> </a:t>
            </a:r>
          </a:p>
          <a:p>
            <a:r>
              <a:rPr lang="en-US" dirty="0" smtClean="0"/>
              <a:t>How did you respond?  This can reveal a lot about your mindset….</a:t>
            </a:r>
          </a:p>
          <a:p>
            <a:pPr lvl="1"/>
            <a:r>
              <a:rPr lang="en-US" dirty="0" smtClean="0"/>
              <a:t>Was losing a reflection/indication of your intelligence or an opportunity to get better at it/learn from your mistakes?</a:t>
            </a:r>
          </a:p>
          <a:p>
            <a:pPr lvl="1"/>
            <a:r>
              <a:rPr lang="en-US" dirty="0" smtClean="0"/>
              <a:t>Was playing the game a way to prove your intelligence or a way to improve your thinking skills?</a:t>
            </a:r>
          </a:p>
          <a:p>
            <a:pPr lvl="1"/>
            <a:r>
              <a:rPr lang="en-US" dirty="0" smtClean="0"/>
              <a:t>Did you think you lost because of bad luck or because the other person used better strategies?</a:t>
            </a:r>
          </a:p>
          <a:p>
            <a:pPr lvl="1"/>
            <a:r>
              <a:rPr lang="en-US" dirty="0" smtClean="0"/>
              <a:t>Would you rather play someone you are likely to beat or someone who is likely to beat you?</a:t>
            </a:r>
          </a:p>
          <a:p>
            <a:endParaRPr lang="en-US" dirty="0"/>
          </a:p>
        </p:txBody>
      </p:sp>
      <p:sp>
        <p:nvSpPr>
          <p:cNvPr id="4" name="Slide Number Placeholder 3"/>
          <p:cNvSpPr>
            <a:spLocks noGrp="1"/>
          </p:cNvSpPr>
          <p:nvPr>
            <p:ph type="sldNum" sz="quarter" idx="10"/>
          </p:nvPr>
        </p:nvSpPr>
        <p:spPr/>
        <p:txBody>
          <a:bodyPr/>
          <a:lstStyle/>
          <a:p>
            <a:fld id="{E73D158E-F858-46D1-866B-F24B6FBE3750}" type="slidenum">
              <a:rPr lang="en-US" smtClean="0"/>
              <a:pPr/>
              <a:t>34</a:t>
            </a:fld>
            <a:endParaRPr lang="en-US"/>
          </a:p>
        </p:txBody>
      </p:sp>
    </p:spTree>
    <p:extLst>
      <p:ext uri="{BB962C8B-B14F-4D97-AF65-F5344CB8AC3E}">
        <p14:creationId xmlns:p14="http://schemas.microsoft.com/office/powerpoint/2010/main" val="18329152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Did</a:t>
            </a:r>
            <a:r>
              <a:rPr lang="en-US" baseline="0" dirty="0" smtClean="0"/>
              <a:t> you blame the other person for your loss?  Did you accuse them of cheating?  Did you get pout?  Did you want to give up and stop playing? </a:t>
            </a:r>
            <a:r>
              <a:rPr lang="en-US" dirty="0" smtClean="0"/>
              <a:t>Was losing a reflection/indication of your intelligence or an opportunity to get better at it/learn from your mistakes?</a:t>
            </a:r>
          </a:p>
          <a:p>
            <a:pPr lvl="1"/>
            <a:r>
              <a:rPr lang="en-US" dirty="0" smtClean="0"/>
              <a:t>Was playing the game a way to prove your intelligence or a way to improve your thinking skills?</a:t>
            </a:r>
          </a:p>
          <a:p>
            <a:pPr lvl="1"/>
            <a:r>
              <a:rPr lang="en-US" dirty="0" smtClean="0"/>
              <a:t>Did you think you lost because of bad luck or because the other person used better strategies?</a:t>
            </a:r>
          </a:p>
          <a:p>
            <a:pPr lvl="1"/>
            <a:r>
              <a:rPr lang="en-US" dirty="0" smtClean="0"/>
              <a:t>Would you rather play someone you are likely to beat or someone who is likely to beat you?</a:t>
            </a:r>
          </a:p>
          <a:p>
            <a:endParaRPr lang="en-US" dirty="0"/>
          </a:p>
        </p:txBody>
      </p:sp>
      <p:sp>
        <p:nvSpPr>
          <p:cNvPr id="4" name="Slide Number Placeholder 3"/>
          <p:cNvSpPr>
            <a:spLocks noGrp="1"/>
          </p:cNvSpPr>
          <p:nvPr>
            <p:ph type="sldNum" sz="quarter" idx="10"/>
          </p:nvPr>
        </p:nvSpPr>
        <p:spPr/>
        <p:txBody>
          <a:bodyPr/>
          <a:lstStyle/>
          <a:p>
            <a:fld id="{E73D158E-F858-46D1-866B-F24B6FBE3750}" type="slidenum">
              <a:rPr lang="en-US" smtClean="0"/>
              <a:pPr/>
              <a:t>35</a:t>
            </a:fld>
            <a:endParaRPr lang="en-US"/>
          </a:p>
        </p:txBody>
      </p:sp>
    </p:spTree>
    <p:extLst>
      <p:ext uri="{BB962C8B-B14F-4D97-AF65-F5344CB8AC3E}">
        <p14:creationId xmlns:p14="http://schemas.microsoft.com/office/powerpoint/2010/main" val="36672680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3D158E-F858-46D1-866B-F24B6FBE3750}" type="slidenum">
              <a:rPr lang="en-US" smtClean="0"/>
              <a:pPr/>
              <a:t>36</a:t>
            </a:fld>
            <a:endParaRPr lang="en-US"/>
          </a:p>
        </p:txBody>
      </p:sp>
    </p:spTree>
    <p:extLst>
      <p:ext uri="{BB962C8B-B14F-4D97-AF65-F5344CB8AC3E}">
        <p14:creationId xmlns:p14="http://schemas.microsoft.com/office/powerpoint/2010/main" val="2355549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3D158E-F858-46D1-866B-F24B6FBE3750}" type="slidenum">
              <a:rPr lang="en-US" smtClean="0"/>
              <a:pPr/>
              <a:t>37</a:t>
            </a:fld>
            <a:endParaRPr lang="en-US"/>
          </a:p>
        </p:txBody>
      </p:sp>
    </p:spTree>
    <p:extLst>
      <p:ext uri="{BB962C8B-B14F-4D97-AF65-F5344CB8AC3E}">
        <p14:creationId xmlns:p14="http://schemas.microsoft.com/office/powerpoint/2010/main" val="20728987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Basic qualities such as intelligence or talent don’t change much/fixed</a:t>
            </a:r>
          </a:p>
          <a:p>
            <a:r>
              <a:rPr lang="en-US" dirty="0" smtClean="0"/>
              <a:t>Effort is not necessary for natural intelligence or talent</a:t>
            </a:r>
          </a:p>
          <a:p>
            <a:r>
              <a:rPr lang="en-US" dirty="0" smtClean="0"/>
              <a:t>Obstacles are signs that I shouldn’t pursue that goal</a:t>
            </a:r>
          </a:p>
          <a:p>
            <a:r>
              <a:rPr lang="en-US" dirty="0" smtClean="0"/>
              <a:t>Failure reflects on my value, intelligence, and/or talent</a:t>
            </a:r>
          </a:p>
          <a:p>
            <a:endParaRPr lang="en-US" dirty="0"/>
          </a:p>
        </p:txBody>
      </p:sp>
      <p:sp>
        <p:nvSpPr>
          <p:cNvPr id="4" name="Slide Number Placeholder 3"/>
          <p:cNvSpPr>
            <a:spLocks noGrp="1"/>
          </p:cNvSpPr>
          <p:nvPr>
            <p:ph type="sldNum" sz="quarter" idx="10"/>
          </p:nvPr>
        </p:nvSpPr>
        <p:spPr/>
        <p:txBody>
          <a:bodyPr/>
          <a:lstStyle/>
          <a:p>
            <a:fld id="{E73D158E-F858-46D1-866B-F24B6FBE3750}" type="slidenum">
              <a:rPr lang="en-US" smtClean="0"/>
              <a:pPr/>
              <a:t>38</a:t>
            </a:fld>
            <a:endParaRPr lang="en-US"/>
          </a:p>
        </p:txBody>
      </p:sp>
    </p:spTree>
    <p:extLst>
      <p:ext uri="{BB962C8B-B14F-4D97-AF65-F5344CB8AC3E}">
        <p14:creationId xmlns:p14="http://schemas.microsoft.com/office/powerpoint/2010/main" val="40263276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Avoid challenges</a:t>
            </a:r>
          </a:p>
          <a:p>
            <a:pPr defTabSz="900958">
              <a:defRPr/>
            </a:pPr>
            <a:r>
              <a:rPr lang="en-US" dirty="0" smtClean="0"/>
              <a:t>Set easy-to-achieve goals or no goals</a:t>
            </a:r>
          </a:p>
          <a:p>
            <a:r>
              <a:rPr lang="en-US" dirty="0" smtClean="0"/>
              <a:t>Discouraged by failure</a:t>
            </a:r>
          </a:p>
          <a:p>
            <a:r>
              <a:rPr lang="en-US" dirty="0" smtClean="0"/>
              <a:t>Tend to be in denial about flaws/ areas to improve/ blame self</a:t>
            </a:r>
            <a:r>
              <a:rPr lang="en-US" baseline="0" dirty="0" smtClean="0"/>
              <a:t> or others for failure</a:t>
            </a:r>
            <a:endParaRPr lang="en-US" dirty="0" smtClean="0"/>
          </a:p>
          <a:p>
            <a:r>
              <a:rPr lang="en-US" dirty="0" smtClean="0"/>
              <a:t>Disengage or give up more easily when they encounter setbacks and obstacles	</a:t>
            </a:r>
          </a:p>
          <a:p>
            <a:r>
              <a:rPr lang="en-US" dirty="0" smtClean="0"/>
              <a:t>Try to prove themselves over and over</a:t>
            </a:r>
          </a:p>
          <a:p>
            <a:endParaRPr lang="en-US" dirty="0"/>
          </a:p>
        </p:txBody>
      </p:sp>
      <p:sp>
        <p:nvSpPr>
          <p:cNvPr id="4" name="Slide Number Placeholder 3"/>
          <p:cNvSpPr>
            <a:spLocks noGrp="1"/>
          </p:cNvSpPr>
          <p:nvPr>
            <p:ph type="sldNum" sz="quarter" idx="10"/>
          </p:nvPr>
        </p:nvSpPr>
        <p:spPr/>
        <p:txBody>
          <a:bodyPr/>
          <a:lstStyle/>
          <a:p>
            <a:fld id="{E73D158E-F858-46D1-866B-F24B6FBE3750}" type="slidenum">
              <a:rPr lang="en-US" smtClean="0"/>
              <a:pPr/>
              <a:t>39</a:t>
            </a:fld>
            <a:endParaRPr lang="en-US"/>
          </a:p>
        </p:txBody>
      </p:sp>
    </p:spTree>
    <p:extLst>
      <p:ext uri="{BB962C8B-B14F-4D97-AF65-F5344CB8AC3E}">
        <p14:creationId xmlns:p14="http://schemas.microsoft.com/office/powerpoint/2010/main" val="3501797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Brain plasticity – the brain continues to grow throughout our lives</a:t>
            </a:r>
          </a:p>
          <a:p>
            <a:pPr lvl="1"/>
            <a:r>
              <a:rPr lang="en-US" dirty="0" smtClean="0"/>
              <a:t>The brain creates new neurons and connections (even in adulthood)</a:t>
            </a:r>
          </a:p>
          <a:p>
            <a:pPr lvl="1"/>
            <a:r>
              <a:rPr lang="en-US" dirty="0" smtClean="0"/>
              <a:t>The more connections, the more learning that is taking place</a:t>
            </a:r>
          </a:p>
          <a:p>
            <a:pPr lvl="1"/>
            <a:r>
              <a:rPr lang="en-US" dirty="0" smtClean="0"/>
              <a:t>The more times a connection is ‘fired’, the stronger the learning and memory</a:t>
            </a:r>
          </a:p>
          <a:p>
            <a:pPr lvl="1"/>
            <a:r>
              <a:rPr lang="en-US" dirty="0" smtClean="0"/>
              <a:t>Practice, time, connections, and effort </a:t>
            </a:r>
            <a:r>
              <a:rPr lang="en-US" i="1" dirty="0" smtClean="0"/>
              <a:t>literally</a:t>
            </a:r>
            <a:r>
              <a:rPr lang="en-US" dirty="0" smtClean="0"/>
              <a:t> change the brain</a:t>
            </a:r>
          </a:p>
          <a:p>
            <a:endParaRPr lang="en-US" dirty="0" smtClean="0"/>
          </a:p>
          <a:p>
            <a:r>
              <a:rPr lang="en-US" dirty="0" smtClean="0"/>
              <a:t>Researchers have found that all students can achieve at the highest levels of math (with the exception of certain disabilities)</a:t>
            </a:r>
          </a:p>
          <a:p>
            <a:r>
              <a:rPr lang="en-US" dirty="0" smtClean="0"/>
              <a:t>Countries that believe this about students perform much better in math than the United States (James Stigler’s research)</a:t>
            </a:r>
          </a:p>
          <a:p>
            <a:endParaRPr lang="en-US" dirty="0" smtClean="0"/>
          </a:p>
          <a:p>
            <a:r>
              <a:rPr lang="en-US" dirty="0" smtClean="0"/>
              <a:t>Every students’ brain has tremendous capability to change and grow</a:t>
            </a:r>
          </a:p>
          <a:p>
            <a:r>
              <a:rPr lang="en-US" dirty="0" smtClean="0"/>
              <a:t>Every new learning experience can change the brain and one’s ability</a:t>
            </a:r>
          </a:p>
          <a:p>
            <a:r>
              <a:rPr lang="en-US" dirty="0" smtClean="0"/>
              <a:t>Much of our academic culture is structured around outdated ideas based on ‘fixed’ ideas about learning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73D158E-F858-46D1-866B-F24B6FBE3750}" type="slidenum">
              <a:rPr lang="en-US" smtClean="0"/>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did you learn from responding</a:t>
            </a:r>
            <a:r>
              <a:rPr lang="en-US" baseline="0" dirty="0" smtClean="0"/>
              <a:t> to/overcoming these obstacles?</a:t>
            </a:r>
          </a:p>
          <a:p>
            <a:endParaRPr lang="en-US" dirty="0"/>
          </a:p>
        </p:txBody>
      </p:sp>
      <p:sp>
        <p:nvSpPr>
          <p:cNvPr id="4" name="Slide Number Placeholder 3"/>
          <p:cNvSpPr>
            <a:spLocks noGrp="1"/>
          </p:cNvSpPr>
          <p:nvPr>
            <p:ph type="sldNum" sz="quarter" idx="10"/>
          </p:nvPr>
        </p:nvSpPr>
        <p:spPr/>
        <p:txBody>
          <a:bodyPr/>
          <a:lstStyle/>
          <a:p>
            <a:fld id="{E73D158E-F858-46D1-866B-F24B6FBE3750}" type="slidenum">
              <a:rPr lang="en-US" smtClean="0"/>
              <a:pPr/>
              <a:t>4</a:t>
            </a:fld>
            <a:endParaRPr lang="en-US"/>
          </a:p>
        </p:txBody>
      </p:sp>
    </p:spTree>
    <p:extLst>
      <p:ext uri="{BB962C8B-B14F-4D97-AF65-F5344CB8AC3E}">
        <p14:creationId xmlns:p14="http://schemas.microsoft.com/office/powerpoint/2010/main" val="36909142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3D158E-F858-46D1-866B-F24B6FBE3750}" type="slidenum">
              <a:rPr lang="en-US" smtClean="0"/>
              <a:pPr/>
              <a:t>41</a:t>
            </a:fld>
            <a:endParaRPr lang="en-US"/>
          </a:p>
        </p:txBody>
      </p:sp>
    </p:spTree>
    <p:extLst>
      <p:ext uri="{BB962C8B-B14F-4D97-AF65-F5344CB8AC3E}">
        <p14:creationId xmlns:p14="http://schemas.microsoft.com/office/powerpoint/2010/main" val="28451314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Enjoy and seek challenges</a:t>
            </a:r>
          </a:p>
          <a:p>
            <a:r>
              <a:rPr lang="en-US" dirty="0" smtClean="0"/>
              <a:t>Use failure as a learning opportunity</a:t>
            </a:r>
          </a:p>
          <a:p>
            <a:r>
              <a:rPr lang="en-US" dirty="0" smtClean="0"/>
              <a:t>Have a more accurate view of their abilities/ seek and use feedback</a:t>
            </a:r>
          </a:p>
          <a:p>
            <a:r>
              <a:rPr lang="en-US" dirty="0" smtClean="0"/>
              <a:t>More resilient in the face of setbacks and obstacles</a:t>
            </a:r>
          </a:p>
          <a:p>
            <a:endParaRPr lang="en-US" dirty="0"/>
          </a:p>
        </p:txBody>
      </p:sp>
      <p:sp>
        <p:nvSpPr>
          <p:cNvPr id="4" name="Slide Number Placeholder 3"/>
          <p:cNvSpPr>
            <a:spLocks noGrp="1"/>
          </p:cNvSpPr>
          <p:nvPr>
            <p:ph type="sldNum" sz="quarter" idx="10"/>
          </p:nvPr>
        </p:nvSpPr>
        <p:spPr/>
        <p:txBody>
          <a:bodyPr/>
          <a:lstStyle/>
          <a:p>
            <a:fld id="{E73D158E-F858-46D1-866B-F24B6FBE3750}" type="slidenum">
              <a:rPr lang="en-US" smtClean="0"/>
              <a:pPr/>
              <a:t>42</a:t>
            </a:fld>
            <a:endParaRPr lang="en-US"/>
          </a:p>
        </p:txBody>
      </p:sp>
    </p:spTree>
    <p:extLst>
      <p:ext uri="{BB962C8B-B14F-4D97-AF65-F5344CB8AC3E}">
        <p14:creationId xmlns:p14="http://schemas.microsoft.com/office/powerpoint/2010/main" val="24822706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Low hope/growth mindset – believe</a:t>
            </a:r>
            <a:r>
              <a:rPr lang="en-US" baseline="0" dirty="0" smtClean="0"/>
              <a:t> in trying again, open to learning, but may not know how to do it or have a specific direction/goal; negative feedback might make them feel sad but they will try to use the feedback to improve</a:t>
            </a:r>
          </a:p>
          <a:p>
            <a:endParaRPr lang="en-US" baseline="0" dirty="0" smtClean="0"/>
          </a:p>
          <a:p>
            <a:r>
              <a:rPr lang="en-US" baseline="0" dirty="0" smtClean="0"/>
              <a:t>High hope/fixed mindset – have goals and pathways, but may not have an accurate view of self and/or may give up easily when they hit obstacles or blame others for their failures; argues or gets defensive with feedback</a:t>
            </a:r>
          </a:p>
          <a:p>
            <a:endParaRPr lang="en-US" baseline="0" dirty="0" smtClean="0"/>
          </a:p>
          <a:p>
            <a:r>
              <a:rPr lang="en-US" baseline="0" dirty="0" smtClean="0"/>
              <a:t>Low Hope/Fixed Mindset – may not know how to get their (pathways), may not have a specific goal (here because I have to be), discouraged easily, frustrated, gives up easily, avoids challenges, doesn’t believe in self; blames self or others for failure; doesn’t respond well to feedback</a:t>
            </a:r>
          </a:p>
          <a:p>
            <a:endParaRPr lang="en-US" baseline="0" dirty="0" smtClean="0"/>
          </a:p>
          <a:p>
            <a:r>
              <a:rPr lang="en-US" baseline="0" dirty="0" smtClean="0"/>
              <a:t>High Hope/Growth Mindset – believes in self/ability to learn and grow, has specific goal, knows how to get there, enjoys learning and challenges, seeks out feedback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73D158E-F858-46D1-866B-F24B6FBE3750}" type="slidenum">
              <a:rPr lang="en-US" smtClean="0"/>
              <a:pPr/>
              <a:t>43</a:t>
            </a:fld>
            <a:endParaRPr lang="en-US"/>
          </a:p>
        </p:txBody>
      </p:sp>
    </p:spTree>
    <p:extLst>
      <p:ext uri="{BB962C8B-B14F-4D97-AF65-F5344CB8AC3E}">
        <p14:creationId xmlns:p14="http://schemas.microsoft.com/office/powerpoint/2010/main" val="12387189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Jim</a:t>
            </a:r>
          </a:p>
          <a:p>
            <a:endParaRPr lang="en-US" altLang="en-US" dirty="0" smtClean="0"/>
          </a:p>
          <a:p>
            <a:r>
              <a:rPr lang="en-US" altLang="en-US" dirty="0" smtClean="0"/>
              <a:t>Mindset </a:t>
            </a:r>
            <a:r>
              <a:rPr lang="en-US" altLang="en-US" baseline="0" dirty="0" smtClean="0"/>
              <a:t>Scale – eight items on five point scale, range is 8 - 40</a:t>
            </a:r>
          </a:p>
          <a:p>
            <a:r>
              <a:rPr lang="en-US" altLang="en-US" baseline="0" dirty="0" smtClean="0"/>
              <a:t>	4 = Fixed Mindset</a:t>
            </a:r>
          </a:p>
          <a:p>
            <a:r>
              <a:rPr lang="en-US" altLang="en-US" baseline="0" dirty="0" smtClean="0"/>
              <a:t>	4 = Growth Mindset</a:t>
            </a:r>
            <a:endParaRPr lang="en-US" altLang="en-US" dirty="0" smtClean="0"/>
          </a:p>
        </p:txBody>
      </p:sp>
      <p:sp>
        <p:nvSpPr>
          <p:cNvPr id="4" name="Slide Number Placeholder 3"/>
          <p:cNvSpPr>
            <a:spLocks noGrp="1"/>
          </p:cNvSpPr>
          <p:nvPr>
            <p:ph type="sldNum" sz="quarter" idx="10"/>
          </p:nvPr>
        </p:nvSpPr>
        <p:spPr/>
        <p:txBody>
          <a:bodyPr/>
          <a:lstStyle/>
          <a:p>
            <a:fld id="{AAB4722E-DED6-4075-B746-C7A35384E905}" type="slidenum">
              <a:rPr lang="en-US" smtClean="0"/>
              <a:pPr/>
              <a:t>44</a:t>
            </a:fld>
            <a:endParaRPr lang="en-US"/>
          </a:p>
        </p:txBody>
      </p:sp>
    </p:spTree>
    <p:extLst>
      <p:ext uri="{BB962C8B-B14F-4D97-AF65-F5344CB8AC3E}">
        <p14:creationId xmlns:p14="http://schemas.microsoft.com/office/powerpoint/2010/main" val="11247748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smtClean="0"/>
          </a:p>
        </p:txBody>
      </p:sp>
      <p:sp>
        <p:nvSpPr>
          <p:cNvPr id="4" name="Slide Number Placeholder 3"/>
          <p:cNvSpPr>
            <a:spLocks noGrp="1"/>
          </p:cNvSpPr>
          <p:nvPr>
            <p:ph type="sldNum" sz="quarter" idx="10"/>
          </p:nvPr>
        </p:nvSpPr>
        <p:spPr/>
        <p:txBody>
          <a:bodyPr/>
          <a:lstStyle/>
          <a:p>
            <a:fld id="{AAB4722E-DED6-4075-B746-C7A35384E905}" type="slidenum">
              <a:rPr lang="en-US" smtClean="0"/>
              <a:pPr/>
              <a:t>45</a:t>
            </a:fld>
            <a:endParaRPr lang="en-US"/>
          </a:p>
        </p:txBody>
      </p:sp>
    </p:spTree>
    <p:extLst>
      <p:ext uri="{BB962C8B-B14F-4D97-AF65-F5344CB8AC3E}">
        <p14:creationId xmlns:p14="http://schemas.microsoft.com/office/powerpoint/2010/main" val="11247748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smtClean="0"/>
          </a:p>
        </p:txBody>
      </p:sp>
      <p:sp>
        <p:nvSpPr>
          <p:cNvPr id="4" name="Slide Number Placeholder 3"/>
          <p:cNvSpPr>
            <a:spLocks noGrp="1"/>
          </p:cNvSpPr>
          <p:nvPr>
            <p:ph type="sldNum" sz="quarter" idx="10"/>
          </p:nvPr>
        </p:nvSpPr>
        <p:spPr/>
        <p:txBody>
          <a:bodyPr/>
          <a:lstStyle/>
          <a:p>
            <a:fld id="{AAB4722E-DED6-4075-B746-C7A35384E905}" type="slidenum">
              <a:rPr lang="en-US" smtClean="0"/>
              <a:pPr/>
              <a:t>46</a:t>
            </a:fld>
            <a:endParaRPr lang="en-US"/>
          </a:p>
        </p:txBody>
      </p:sp>
    </p:spTree>
    <p:extLst>
      <p:ext uri="{BB962C8B-B14F-4D97-AF65-F5344CB8AC3E}">
        <p14:creationId xmlns:p14="http://schemas.microsoft.com/office/powerpoint/2010/main" val="11247748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smtClean="0"/>
          </a:p>
        </p:txBody>
      </p:sp>
      <p:sp>
        <p:nvSpPr>
          <p:cNvPr id="4" name="Slide Number Placeholder 3"/>
          <p:cNvSpPr>
            <a:spLocks noGrp="1"/>
          </p:cNvSpPr>
          <p:nvPr>
            <p:ph type="sldNum" sz="quarter" idx="10"/>
          </p:nvPr>
        </p:nvSpPr>
        <p:spPr/>
        <p:txBody>
          <a:bodyPr/>
          <a:lstStyle/>
          <a:p>
            <a:fld id="{AAB4722E-DED6-4075-B746-C7A35384E905}" type="slidenum">
              <a:rPr lang="en-US" smtClean="0"/>
              <a:pPr/>
              <a:t>47</a:t>
            </a:fld>
            <a:endParaRPr lang="en-US"/>
          </a:p>
        </p:txBody>
      </p:sp>
    </p:spTree>
    <p:extLst>
      <p:ext uri="{BB962C8B-B14F-4D97-AF65-F5344CB8AC3E}">
        <p14:creationId xmlns:p14="http://schemas.microsoft.com/office/powerpoint/2010/main" val="11247748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smtClean="0"/>
          </a:p>
        </p:txBody>
      </p:sp>
      <p:sp>
        <p:nvSpPr>
          <p:cNvPr id="4" name="Slide Number Placeholder 3"/>
          <p:cNvSpPr>
            <a:spLocks noGrp="1"/>
          </p:cNvSpPr>
          <p:nvPr>
            <p:ph type="sldNum" sz="quarter" idx="10"/>
          </p:nvPr>
        </p:nvSpPr>
        <p:spPr/>
        <p:txBody>
          <a:bodyPr/>
          <a:lstStyle/>
          <a:p>
            <a:fld id="{AAB4722E-DED6-4075-B746-C7A35384E905}" type="slidenum">
              <a:rPr lang="en-US" smtClean="0"/>
              <a:pPr/>
              <a:t>48</a:t>
            </a:fld>
            <a:endParaRPr lang="en-US"/>
          </a:p>
        </p:txBody>
      </p:sp>
    </p:spTree>
    <p:extLst>
      <p:ext uri="{BB962C8B-B14F-4D97-AF65-F5344CB8AC3E}">
        <p14:creationId xmlns:p14="http://schemas.microsoft.com/office/powerpoint/2010/main" val="11247748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smtClean="0"/>
          </a:p>
        </p:txBody>
      </p:sp>
      <p:sp>
        <p:nvSpPr>
          <p:cNvPr id="4" name="Slide Number Placeholder 3"/>
          <p:cNvSpPr>
            <a:spLocks noGrp="1"/>
          </p:cNvSpPr>
          <p:nvPr>
            <p:ph type="sldNum" sz="quarter" idx="10"/>
          </p:nvPr>
        </p:nvSpPr>
        <p:spPr/>
        <p:txBody>
          <a:bodyPr/>
          <a:lstStyle/>
          <a:p>
            <a:fld id="{AAB4722E-DED6-4075-B746-C7A35384E905}" type="slidenum">
              <a:rPr lang="en-US" smtClean="0"/>
              <a:pPr/>
              <a:t>49</a:t>
            </a:fld>
            <a:endParaRPr lang="en-US"/>
          </a:p>
        </p:txBody>
      </p:sp>
    </p:spTree>
    <p:extLst>
      <p:ext uri="{BB962C8B-B14F-4D97-AF65-F5344CB8AC3E}">
        <p14:creationId xmlns:p14="http://schemas.microsoft.com/office/powerpoint/2010/main" val="11247748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smtClean="0"/>
          </a:p>
        </p:txBody>
      </p:sp>
      <p:sp>
        <p:nvSpPr>
          <p:cNvPr id="4" name="Slide Number Placeholder 3"/>
          <p:cNvSpPr>
            <a:spLocks noGrp="1"/>
          </p:cNvSpPr>
          <p:nvPr>
            <p:ph type="sldNum" sz="quarter" idx="10"/>
          </p:nvPr>
        </p:nvSpPr>
        <p:spPr/>
        <p:txBody>
          <a:bodyPr/>
          <a:lstStyle/>
          <a:p>
            <a:fld id="{AAB4722E-DED6-4075-B746-C7A35384E905}" type="slidenum">
              <a:rPr lang="en-US" smtClean="0"/>
              <a:pPr/>
              <a:t>50</a:t>
            </a:fld>
            <a:endParaRPr lang="en-US"/>
          </a:p>
        </p:txBody>
      </p:sp>
    </p:spTree>
    <p:extLst>
      <p:ext uri="{BB962C8B-B14F-4D97-AF65-F5344CB8AC3E}">
        <p14:creationId xmlns:p14="http://schemas.microsoft.com/office/powerpoint/2010/main" val="1124774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3D158E-F858-46D1-866B-F24B6FBE3750}" type="slidenum">
              <a:rPr lang="en-US" smtClean="0"/>
              <a:pPr/>
              <a:t>5</a:t>
            </a:fld>
            <a:endParaRPr lang="en-US"/>
          </a:p>
        </p:txBody>
      </p:sp>
    </p:spTree>
    <p:extLst>
      <p:ext uri="{BB962C8B-B14F-4D97-AF65-F5344CB8AC3E}">
        <p14:creationId xmlns:p14="http://schemas.microsoft.com/office/powerpoint/2010/main" val="27950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Sherrie</a:t>
            </a:r>
            <a:r>
              <a:rPr lang="en-US" baseline="0" dirty="0" smtClean="0"/>
              <a:t> – </a:t>
            </a:r>
          </a:p>
          <a:p>
            <a:r>
              <a:rPr lang="en-US" dirty="0" smtClean="0"/>
              <a:t>Hiring</a:t>
            </a:r>
            <a:r>
              <a:rPr lang="en-US" baseline="0" dirty="0" smtClean="0"/>
              <a:t> Process – interview questions, look for growth-minded people</a:t>
            </a:r>
          </a:p>
          <a:p>
            <a:r>
              <a:rPr lang="en-US" baseline="0" dirty="0" smtClean="0"/>
              <a:t>Training all employee groups </a:t>
            </a:r>
            <a:endParaRPr lang="en-US" dirty="0"/>
          </a:p>
        </p:txBody>
      </p:sp>
      <p:sp>
        <p:nvSpPr>
          <p:cNvPr id="4" name="Slide Number Placeholder 3"/>
          <p:cNvSpPr>
            <a:spLocks noGrp="1"/>
          </p:cNvSpPr>
          <p:nvPr>
            <p:ph type="sldNum" sz="quarter" idx="10"/>
          </p:nvPr>
        </p:nvSpPr>
        <p:spPr/>
        <p:txBody>
          <a:bodyPr/>
          <a:lstStyle/>
          <a:p>
            <a:fld id="{E73D158E-F858-46D1-866B-F24B6FBE3750}" type="slidenum">
              <a:rPr lang="en-US" smtClean="0"/>
              <a:pPr/>
              <a:t>51</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NFO</a:t>
            </a:r>
            <a:r>
              <a:rPr lang="en-US" baseline="0" dirty="0" smtClean="0"/>
              <a:t> – full time faculty</a:t>
            </a:r>
          </a:p>
          <a:p>
            <a:r>
              <a:rPr lang="en-US" baseline="0" dirty="0" smtClean="0"/>
              <a:t>Classified Orientation</a:t>
            </a:r>
          </a:p>
          <a:p>
            <a:r>
              <a:rPr lang="en-US" baseline="0" dirty="0" smtClean="0"/>
              <a:t>Online Orientation for Part-time faculty</a:t>
            </a:r>
          </a:p>
          <a:p>
            <a:r>
              <a:rPr lang="en-US" baseline="0" dirty="0" smtClean="0"/>
              <a:t>Faculty Summer Institutes, Seminars, Workshops, Classified workshops, etc.</a:t>
            </a:r>
            <a:endParaRPr lang="en-US" dirty="0"/>
          </a:p>
        </p:txBody>
      </p:sp>
      <p:sp>
        <p:nvSpPr>
          <p:cNvPr id="4" name="Slide Number Placeholder 3"/>
          <p:cNvSpPr>
            <a:spLocks noGrp="1"/>
          </p:cNvSpPr>
          <p:nvPr>
            <p:ph type="sldNum" sz="quarter" idx="10"/>
          </p:nvPr>
        </p:nvSpPr>
        <p:spPr/>
        <p:txBody>
          <a:bodyPr/>
          <a:lstStyle/>
          <a:p>
            <a:fld id="{E73D158E-F858-46D1-866B-F24B6FBE3750}" type="slidenum">
              <a:rPr lang="en-US" smtClean="0"/>
              <a:pPr/>
              <a:t>52</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0479">
              <a:spcAft>
                <a:spcPts val="591"/>
              </a:spcAft>
            </a:pPr>
            <a:r>
              <a:rPr lang="en-US" dirty="0">
                <a:solidFill>
                  <a:srgbClr val="0C0C0C"/>
                </a:solidFill>
              </a:rPr>
              <a:t>Changing strategic plan, policies and procedures to reflect  </a:t>
            </a:r>
          </a:p>
          <a:p>
            <a:pPr marL="450479">
              <a:spcAft>
                <a:spcPts val="591"/>
              </a:spcAft>
            </a:pPr>
            <a:r>
              <a:rPr lang="en-US" dirty="0">
                <a:solidFill>
                  <a:srgbClr val="0C0C0C"/>
                </a:solidFill>
              </a:rPr>
              <a:t>     hope and mindset values</a:t>
            </a:r>
          </a:p>
          <a:p>
            <a:pPr marL="450479">
              <a:spcAft>
                <a:spcPts val="591"/>
              </a:spcAft>
            </a:pPr>
            <a:r>
              <a:rPr lang="en-US" dirty="0">
                <a:solidFill>
                  <a:srgbClr val="0C0C0C"/>
                </a:solidFill>
              </a:rPr>
              <a:t>Strategic plan has hope and mindset as a foundational philosophy</a:t>
            </a:r>
          </a:p>
          <a:p>
            <a:pPr marL="450479">
              <a:spcAft>
                <a:spcPts val="591"/>
              </a:spcAft>
            </a:pPr>
            <a:r>
              <a:rPr lang="en-US" dirty="0">
                <a:solidFill>
                  <a:srgbClr val="0C0C0C"/>
                </a:solidFill>
              </a:rPr>
              <a:t>Changed policies (waitlist, add/drop dates, etc.)</a:t>
            </a:r>
          </a:p>
          <a:p>
            <a:pPr marL="450479">
              <a:spcAft>
                <a:spcPts val="591"/>
              </a:spcAft>
            </a:pPr>
            <a:r>
              <a:rPr lang="en-US" dirty="0">
                <a:solidFill>
                  <a:srgbClr val="0C0C0C"/>
                </a:solidFill>
              </a:rPr>
              <a:t>Embedded institutional SLOs for hope/mindset</a:t>
            </a:r>
          </a:p>
          <a:p>
            <a:pPr marL="450479">
              <a:spcAft>
                <a:spcPts val="591"/>
              </a:spcAft>
            </a:pPr>
            <a:r>
              <a:rPr lang="en-US" dirty="0">
                <a:solidFill>
                  <a:srgbClr val="0C0C0C"/>
                </a:solidFill>
              </a:rPr>
              <a:t>mission statement reflects hope/mindset values</a:t>
            </a:r>
          </a:p>
          <a:p>
            <a:pPr marL="450479">
              <a:spcAft>
                <a:spcPts val="591"/>
              </a:spcAft>
            </a:pPr>
            <a:r>
              <a:rPr lang="en-US" dirty="0">
                <a:solidFill>
                  <a:srgbClr val="0C0C0C"/>
                </a:solidFill>
              </a:rPr>
              <a:t>Staff/departments have changed the wording of handouts/info for students</a:t>
            </a:r>
          </a:p>
          <a:p>
            <a:pPr marL="450479">
              <a:spcAft>
                <a:spcPts val="591"/>
              </a:spcAft>
            </a:pPr>
            <a:r>
              <a:rPr lang="en-US" dirty="0">
                <a:solidFill>
                  <a:srgbClr val="0C0C0C"/>
                </a:solidFill>
              </a:rPr>
              <a:t>Changed DLAs, Success Center wording on flyers, etc.</a:t>
            </a:r>
          </a:p>
          <a:p>
            <a:pPr marL="450479">
              <a:spcAft>
                <a:spcPts val="591"/>
              </a:spcAft>
            </a:pPr>
            <a:r>
              <a:rPr lang="en-US" dirty="0">
                <a:solidFill>
                  <a:srgbClr val="0C0C0C"/>
                </a:solidFill>
              </a:rPr>
              <a:t>Faculty changed syllabi wording/framing</a:t>
            </a:r>
          </a:p>
          <a:p>
            <a:pPr marL="450479">
              <a:spcAft>
                <a:spcPts val="591"/>
              </a:spcAft>
            </a:pPr>
            <a:endParaRPr lang="en-US" dirty="0">
              <a:solidFill>
                <a:srgbClr val="0C0C0C"/>
              </a:solidFill>
            </a:endParaRPr>
          </a:p>
          <a:p>
            <a:pPr marL="450479">
              <a:spcAft>
                <a:spcPts val="591"/>
              </a:spcAft>
            </a:pPr>
            <a:endParaRPr lang="en-US" dirty="0">
              <a:solidFill>
                <a:srgbClr val="0C0C0C"/>
              </a:solidFill>
            </a:endParaRPr>
          </a:p>
          <a:p>
            <a:endParaRPr lang="en-US" dirty="0"/>
          </a:p>
        </p:txBody>
      </p:sp>
      <p:sp>
        <p:nvSpPr>
          <p:cNvPr id="4" name="Slide Number Placeholder 3"/>
          <p:cNvSpPr>
            <a:spLocks noGrp="1"/>
          </p:cNvSpPr>
          <p:nvPr>
            <p:ph type="sldNum" sz="quarter" idx="10"/>
          </p:nvPr>
        </p:nvSpPr>
        <p:spPr/>
        <p:txBody>
          <a:bodyPr/>
          <a:lstStyle/>
          <a:p>
            <a:fld id="{E73D158E-F858-46D1-866B-F24B6FBE3750}" type="slidenum">
              <a:rPr lang="en-US" smtClean="0"/>
              <a:pPr/>
              <a:t>53</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0479" defTabSz="900958">
              <a:spcAft>
                <a:spcPts val="591"/>
              </a:spcAft>
              <a:defRPr/>
            </a:pPr>
            <a:r>
              <a:rPr lang="en-US" dirty="0">
                <a:solidFill>
                  <a:srgbClr val="0C0C0C"/>
                </a:solidFill>
              </a:rPr>
              <a:t>Embedding hope and mindset in programs </a:t>
            </a:r>
          </a:p>
          <a:p>
            <a:pPr marL="450479">
              <a:spcAft>
                <a:spcPts val="591"/>
              </a:spcAft>
            </a:pPr>
            <a:r>
              <a:rPr lang="en-US" dirty="0">
                <a:solidFill>
                  <a:srgbClr val="0C0C0C"/>
                </a:solidFill>
              </a:rPr>
              <a:t>Success Centers (training, DLAs, workshops, groups)</a:t>
            </a:r>
          </a:p>
          <a:p>
            <a:pPr marL="450479">
              <a:spcAft>
                <a:spcPts val="591"/>
              </a:spcAft>
            </a:pPr>
            <a:r>
              <a:rPr lang="en-US" dirty="0">
                <a:solidFill>
                  <a:srgbClr val="0C0C0C"/>
                </a:solidFill>
              </a:rPr>
              <a:t>SI (training/approach)</a:t>
            </a:r>
          </a:p>
          <a:p>
            <a:pPr marL="450479">
              <a:spcAft>
                <a:spcPts val="591"/>
              </a:spcAft>
            </a:pPr>
            <a:r>
              <a:rPr lang="en-US" dirty="0">
                <a:solidFill>
                  <a:srgbClr val="0C0C0C"/>
                </a:solidFill>
              </a:rPr>
              <a:t>Success Guides (training, materials, approach)</a:t>
            </a:r>
          </a:p>
          <a:p>
            <a:pPr marL="450479">
              <a:spcAft>
                <a:spcPts val="591"/>
              </a:spcAft>
            </a:pPr>
            <a:r>
              <a:rPr lang="en-US" dirty="0">
                <a:solidFill>
                  <a:srgbClr val="0C0C0C"/>
                </a:solidFill>
              </a:rPr>
              <a:t>GPS Centers</a:t>
            </a:r>
          </a:p>
          <a:p>
            <a:pPr marL="450479">
              <a:spcAft>
                <a:spcPts val="591"/>
              </a:spcAft>
            </a:pPr>
            <a:r>
              <a:rPr lang="en-US" dirty="0">
                <a:solidFill>
                  <a:srgbClr val="0C0C0C"/>
                </a:solidFill>
              </a:rPr>
              <a:t>Counseling/Orientation</a:t>
            </a:r>
          </a:p>
          <a:p>
            <a:pPr marL="450479">
              <a:spcAft>
                <a:spcPts val="591"/>
              </a:spcAft>
            </a:pPr>
            <a:r>
              <a:rPr lang="en-US" dirty="0">
                <a:solidFill>
                  <a:srgbClr val="0C0C0C"/>
                </a:solidFill>
              </a:rPr>
              <a:t>Faculty Advising (training, materials, approach)</a:t>
            </a:r>
          </a:p>
          <a:p>
            <a:pPr marL="450479">
              <a:spcAft>
                <a:spcPts val="591"/>
              </a:spcAft>
            </a:pPr>
            <a:r>
              <a:rPr lang="en-US" dirty="0">
                <a:solidFill>
                  <a:srgbClr val="0C0C0C"/>
                </a:solidFill>
              </a:rPr>
              <a:t>FSC (workshops, seminars, FSI, etc.)</a:t>
            </a:r>
          </a:p>
          <a:p>
            <a:pPr marL="450479">
              <a:spcAft>
                <a:spcPts val="591"/>
              </a:spcAft>
            </a:pPr>
            <a:r>
              <a:rPr lang="en-US" dirty="0">
                <a:solidFill>
                  <a:srgbClr val="0C0C0C"/>
                </a:solidFill>
              </a:rPr>
              <a:t>New Faculty Orientation</a:t>
            </a:r>
          </a:p>
          <a:p>
            <a:pPr marL="450479">
              <a:spcAft>
                <a:spcPts val="591"/>
              </a:spcAft>
            </a:pPr>
            <a:r>
              <a:rPr lang="en-US" dirty="0">
                <a:solidFill>
                  <a:srgbClr val="0C0C0C"/>
                </a:solidFill>
              </a:rPr>
              <a:t>Faculty Advising</a:t>
            </a:r>
          </a:p>
          <a:p>
            <a:pPr marL="450479">
              <a:spcAft>
                <a:spcPts val="591"/>
              </a:spcAft>
            </a:pPr>
            <a:r>
              <a:rPr lang="en-US" dirty="0">
                <a:solidFill>
                  <a:srgbClr val="0C0C0C"/>
                </a:solidFill>
              </a:rPr>
              <a:t>Concepts developed by faculty are sustained (pre/post/post-post surveys – Jim)</a:t>
            </a:r>
          </a:p>
          <a:p>
            <a:pPr marL="450479">
              <a:spcAft>
                <a:spcPts val="591"/>
              </a:spcAft>
            </a:pPr>
            <a:endParaRPr lang="en-US" dirty="0">
              <a:solidFill>
                <a:srgbClr val="0C0C0C"/>
              </a:solidFill>
            </a:endParaRPr>
          </a:p>
          <a:p>
            <a:pPr marL="450479">
              <a:spcAft>
                <a:spcPts val="591"/>
              </a:spcAft>
            </a:pPr>
            <a:endParaRPr lang="en-US" dirty="0">
              <a:solidFill>
                <a:srgbClr val="0C0C0C"/>
              </a:solidFill>
            </a:endParaRPr>
          </a:p>
        </p:txBody>
      </p:sp>
      <p:sp>
        <p:nvSpPr>
          <p:cNvPr id="4" name="Slide Number Placeholder 3"/>
          <p:cNvSpPr>
            <a:spLocks noGrp="1"/>
          </p:cNvSpPr>
          <p:nvPr>
            <p:ph type="sldNum" sz="quarter" idx="10"/>
          </p:nvPr>
        </p:nvSpPr>
        <p:spPr/>
        <p:txBody>
          <a:bodyPr/>
          <a:lstStyle/>
          <a:p>
            <a:fld id="{E73D158E-F858-46D1-866B-F24B6FBE3750}" type="slidenum">
              <a:rPr lang="en-US" smtClean="0"/>
              <a:pPr/>
              <a:t>54</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0479">
              <a:spcAft>
                <a:spcPts val="591"/>
              </a:spcAft>
              <a:buFont typeface="Courier New" pitchFamily="49" charset="0"/>
              <a:buChar char="o"/>
            </a:pPr>
            <a:r>
              <a:rPr lang="en-US" dirty="0">
                <a:solidFill>
                  <a:srgbClr val="0C0C0C"/>
                </a:solidFill>
              </a:rPr>
              <a:t>Outreach to students</a:t>
            </a:r>
          </a:p>
          <a:p>
            <a:pPr marL="450479">
              <a:spcAft>
                <a:spcPts val="591"/>
              </a:spcAft>
              <a:buFont typeface="Courier New" pitchFamily="49" charset="0"/>
              <a:buChar char="o"/>
            </a:pPr>
            <a:r>
              <a:rPr lang="en-US" dirty="0">
                <a:solidFill>
                  <a:srgbClr val="0C0C0C"/>
                </a:solidFill>
              </a:rPr>
              <a:t>  Campus-wide messaging</a:t>
            </a:r>
          </a:p>
          <a:p>
            <a:pPr marL="450479">
              <a:spcAft>
                <a:spcPts val="591"/>
              </a:spcAft>
              <a:buFont typeface="Courier New" pitchFamily="49" charset="0"/>
              <a:buChar char="o"/>
            </a:pPr>
            <a:r>
              <a:rPr lang="en-US" dirty="0">
                <a:solidFill>
                  <a:srgbClr val="0C0C0C"/>
                </a:solidFill>
              </a:rPr>
              <a:t>  Multimedia campaign</a:t>
            </a:r>
          </a:p>
          <a:p>
            <a:endParaRPr lang="en-US" dirty="0"/>
          </a:p>
        </p:txBody>
      </p:sp>
      <p:sp>
        <p:nvSpPr>
          <p:cNvPr id="4" name="Slide Number Placeholder 3"/>
          <p:cNvSpPr>
            <a:spLocks noGrp="1"/>
          </p:cNvSpPr>
          <p:nvPr>
            <p:ph type="sldNum" sz="quarter" idx="10"/>
          </p:nvPr>
        </p:nvSpPr>
        <p:spPr/>
        <p:txBody>
          <a:bodyPr/>
          <a:lstStyle/>
          <a:p>
            <a:fld id="{E73D158E-F858-46D1-866B-F24B6FBE3750}" type="slidenum">
              <a:rPr lang="en-US" smtClean="0"/>
              <a:pPr/>
              <a:t>55</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Cindy </a:t>
            </a:r>
          </a:p>
          <a:p>
            <a:r>
              <a:rPr lang="en-US" dirty="0" smtClean="0"/>
              <a:t>Create an action plan to implementing an initiative</a:t>
            </a:r>
            <a:r>
              <a:rPr lang="en-US" baseline="0" dirty="0" smtClean="0"/>
              <a:t> on your campus or in your department/area</a:t>
            </a:r>
          </a:p>
        </p:txBody>
      </p:sp>
      <p:sp>
        <p:nvSpPr>
          <p:cNvPr id="4" name="Slide Number Placeholder 3"/>
          <p:cNvSpPr>
            <a:spLocks noGrp="1"/>
          </p:cNvSpPr>
          <p:nvPr>
            <p:ph type="sldNum" sz="quarter" idx="10"/>
          </p:nvPr>
        </p:nvSpPr>
        <p:spPr/>
        <p:txBody>
          <a:bodyPr/>
          <a:lstStyle/>
          <a:p>
            <a:fld id="{E73D158E-F858-46D1-866B-F24B6FBE3750}" type="slidenum">
              <a:rPr lang="en-US" smtClean="0"/>
              <a:pPr/>
              <a:t>57</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Cindy – skim/highlight</a:t>
            </a:r>
            <a:r>
              <a:rPr lang="en-US" baseline="0" dirty="0" smtClean="0"/>
              <a:t> only</a:t>
            </a:r>
            <a:endParaRPr lang="en-US" dirty="0"/>
          </a:p>
        </p:txBody>
      </p:sp>
      <p:sp>
        <p:nvSpPr>
          <p:cNvPr id="4" name="Slide Number Placeholder 3"/>
          <p:cNvSpPr>
            <a:spLocks noGrp="1"/>
          </p:cNvSpPr>
          <p:nvPr>
            <p:ph type="sldNum" sz="quarter" idx="10"/>
          </p:nvPr>
        </p:nvSpPr>
        <p:spPr/>
        <p:txBody>
          <a:bodyPr/>
          <a:lstStyle/>
          <a:p>
            <a:fld id="{AAB4722E-DED6-4075-B746-C7A35384E905}"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26609810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Sherrie</a:t>
            </a:r>
            <a:endParaRPr lang="en-US" dirty="0"/>
          </a:p>
        </p:txBody>
      </p:sp>
      <p:sp>
        <p:nvSpPr>
          <p:cNvPr id="4" name="Slide Number Placeholder 3"/>
          <p:cNvSpPr>
            <a:spLocks noGrp="1"/>
          </p:cNvSpPr>
          <p:nvPr>
            <p:ph type="sldNum" sz="quarter" idx="10"/>
          </p:nvPr>
        </p:nvSpPr>
        <p:spPr/>
        <p:txBody>
          <a:bodyPr/>
          <a:lstStyle/>
          <a:p>
            <a:fld id="{E73D158E-F858-46D1-866B-F24B6FBE3750}"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191268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3D158E-F858-46D1-866B-F24B6FBE3750}" type="slidenum">
              <a:rPr lang="en-US" smtClean="0"/>
              <a:pPr/>
              <a:t>6</a:t>
            </a:fld>
            <a:endParaRPr lang="en-US"/>
          </a:p>
        </p:txBody>
      </p:sp>
    </p:spTree>
    <p:extLst>
      <p:ext uri="{BB962C8B-B14F-4D97-AF65-F5344CB8AC3E}">
        <p14:creationId xmlns:p14="http://schemas.microsoft.com/office/powerpoint/2010/main" val="2145936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Sherrie</a:t>
            </a:r>
          </a:p>
          <a:p>
            <a:r>
              <a:rPr lang="en-US" dirty="0" smtClean="0"/>
              <a:t>Increase in success, life satisfaction,</a:t>
            </a:r>
            <a:r>
              <a:rPr lang="en-US" baseline="0" dirty="0" smtClean="0"/>
              <a:t> etc.</a:t>
            </a:r>
            <a:endParaRPr lang="en-US" dirty="0"/>
          </a:p>
        </p:txBody>
      </p:sp>
      <p:sp>
        <p:nvSpPr>
          <p:cNvPr id="4" name="Slide Number Placeholder 3"/>
          <p:cNvSpPr>
            <a:spLocks noGrp="1"/>
          </p:cNvSpPr>
          <p:nvPr>
            <p:ph type="sldNum" sz="quarter" idx="10"/>
          </p:nvPr>
        </p:nvSpPr>
        <p:spPr/>
        <p:txBody>
          <a:bodyPr/>
          <a:lstStyle/>
          <a:p>
            <a:fld id="{AAB4722E-DED6-4075-B746-C7A35384E905}" type="slidenum">
              <a:rPr lang="en-US" smtClean="0"/>
              <a:pPr/>
              <a:t>7</a:t>
            </a:fld>
            <a:endParaRPr lang="en-US"/>
          </a:p>
        </p:txBody>
      </p:sp>
    </p:spTree>
    <p:extLst>
      <p:ext uri="{BB962C8B-B14F-4D97-AF65-F5344CB8AC3E}">
        <p14:creationId xmlns:p14="http://schemas.microsoft.com/office/powerpoint/2010/main" val="1124774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Sherrie - Title V Grant, campus-wide, involves</a:t>
            </a:r>
            <a:r>
              <a:rPr lang="en-US" baseline="0" dirty="0" smtClean="0"/>
              <a:t> everyone, we can all impact directly or indirectly the culture of this campus and the success/hope levels of our students</a:t>
            </a:r>
            <a:endParaRPr lang="en-US" dirty="0"/>
          </a:p>
        </p:txBody>
      </p:sp>
      <p:sp>
        <p:nvSpPr>
          <p:cNvPr id="4" name="Slide Number Placeholder 3"/>
          <p:cNvSpPr>
            <a:spLocks noGrp="1"/>
          </p:cNvSpPr>
          <p:nvPr>
            <p:ph type="sldNum" sz="quarter" idx="10"/>
          </p:nvPr>
        </p:nvSpPr>
        <p:spPr/>
        <p:txBody>
          <a:bodyPr/>
          <a:lstStyle/>
          <a:p>
            <a:fld id="{E73D158E-F858-46D1-866B-F24B6FBE3750}" type="slidenum">
              <a:rPr lang="en-US" smtClean="0"/>
              <a:pPr/>
              <a:t>8</a:t>
            </a:fld>
            <a:endParaRPr lang="en-US"/>
          </a:p>
        </p:txBody>
      </p:sp>
    </p:spTree>
    <p:extLst>
      <p:ext uri="{BB962C8B-B14F-4D97-AF65-F5344CB8AC3E}">
        <p14:creationId xmlns:p14="http://schemas.microsoft.com/office/powerpoint/2010/main" val="117483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Jim</a:t>
            </a:r>
            <a:endParaRPr lang="en-US" dirty="0"/>
          </a:p>
        </p:txBody>
      </p:sp>
      <p:sp>
        <p:nvSpPr>
          <p:cNvPr id="4" name="Slide Number Placeholder 3"/>
          <p:cNvSpPr>
            <a:spLocks noGrp="1"/>
          </p:cNvSpPr>
          <p:nvPr>
            <p:ph type="sldNum" sz="quarter" idx="10"/>
          </p:nvPr>
        </p:nvSpPr>
        <p:spPr/>
        <p:txBody>
          <a:bodyPr/>
          <a:lstStyle/>
          <a:p>
            <a:fld id="{AAB4722E-DED6-4075-B746-C7A35384E905}" type="slidenum">
              <a:rPr lang="en-US" smtClean="0"/>
              <a:pPr/>
              <a:t>9</a:t>
            </a:fld>
            <a:endParaRPr lang="en-US" dirty="0"/>
          </a:p>
        </p:txBody>
      </p:sp>
    </p:spTree>
    <p:extLst>
      <p:ext uri="{BB962C8B-B14F-4D97-AF65-F5344CB8AC3E}">
        <p14:creationId xmlns:p14="http://schemas.microsoft.com/office/powerpoint/2010/main" val="41917795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1">
    <p:spTree>
      <p:nvGrpSpPr>
        <p:cNvPr id="1" name=""/>
        <p:cNvGrpSpPr/>
        <p:nvPr/>
      </p:nvGrpSpPr>
      <p:grpSpPr>
        <a:xfrm>
          <a:off x="0" y="0"/>
          <a:ext cx="0" cy="0"/>
          <a:chOff x="0" y="0"/>
          <a:chExt cx="0" cy="0"/>
        </a:xfrm>
      </p:grpSpPr>
      <p:grpSp>
        <p:nvGrpSpPr>
          <p:cNvPr id="9" name="Group 8"/>
          <p:cNvGrpSpPr/>
          <p:nvPr userDrawn="1"/>
        </p:nvGrpSpPr>
        <p:grpSpPr>
          <a:xfrm>
            <a:off x="0" y="0"/>
            <a:ext cx="9144000" cy="6858000"/>
            <a:chOff x="0" y="0"/>
            <a:chExt cx="9144000" cy="685800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userDrawn="1"/>
          </p:nvSpPr>
          <p:spPr>
            <a:xfrm>
              <a:off x="0" y="2760397"/>
              <a:ext cx="9144000" cy="3430654"/>
            </a:xfrm>
            <a:prstGeom prst="rect">
              <a:avLst/>
            </a:prstGeom>
            <a:gradFill flip="none" rotWithShape="1">
              <a:gsLst>
                <a:gs pos="80000">
                  <a:srgbClr val="B5B6B3"/>
                </a:gs>
                <a:gs pos="0">
                  <a:srgbClr val="FFFFFF"/>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grpSp>
      <p:sp>
        <p:nvSpPr>
          <p:cNvPr id="3080" name="Rectangle 8"/>
          <p:cNvSpPr>
            <a:spLocks noGrp="1" noChangeArrowheads="1"/>
          </p:cNvSpPr>
          <p:nvPr>
            <p:ph type="ctrTitle"/>
          </p:nvPr>
        </p:nvSpPr>
        <p:spPr>
          <a:xfrm>
            <a:off x="337351" y="1628496"/>
            <a:ext cx="8449056" cy="522288"/>
          </a:xfrm>
          <a:prstGeom prst="rect">
            <a:avLst/>
          </a:prstGeom>
        </p:spPr>
        <p:txBody>
          <a:bodyPr anchor="b"/>
          <a:lstStyle>
            <a:lvl1pPr>
              <a:lnSpc>
                <a:spcPts val="3000"/>
              </a:lnSpc>
              <a:defRPr sz="2800" b="1" cap="all" baseline="0">
                <a:solidFill>
                  <a:schemeClr val="tx1"/>
                </a:solidFill>
              </a:defRPr>
            </a:lvl1pPr>
          </a:lstStyle>
          <a:p>
            <a:r>
              <a:rPr lang="en-US" dirty="0"/>
              <a:t>Click to edit Master title style</a:t>
            </a:r>
          </a:p>
        </p:txBody>
      </p:sp>
      <p:sp>
        <p:nvSpPr>
          <p:cNvPr id="3081" name="Rectangle 9"/>
          <p:cNvSpPr>
            <a:spLocks noGrp="1" noChangeArrowheads="1"/>
          </p:cNvSpPr>
          <p:nvPr>
            <p:ph type="subTitle" idx="1"/>
          </p:nvPr>
        </p:nvSpPr>
        <p:spPr>
          <a:xfrm>
            <a:off x="337352" y="2169937"/>
            <a:ext cx="8449056" cy="482600"/>
          </a:xfrm>
        </p:spPr>
        <p:txBody>
          <a:bodyPr anchor="t"/>
          <a:lstStyle>
            <a:lvl1pPr marL="0" indent="0">
              <a:lnSpc>
                <a:spcPts val="1500"/>
              </a:lnSpc>
              <a:spcBef>
                <a:spcPts val="0"/>
              </a:spcBef>
              <a:buFont typeface="Wingdings" pitchFamily="2" charset="2"/>
              <a:buNone/>
              <a:defRPr sz="1600" cap="all" baseline="0">
                <a:latin typeface="Arial" pitchFamily="34" charset="0"/>
                <a:cs typeface="Arial" pitchFamily="34" charset="0"/>
              </a:defRPr>
            </a:lvl1pPr>
          </a:lstStyle>
          <a:p>
            <a:r>
              <a:rPr lang="en-US" dirty="0"/>
              <a:t>Click to edit Master subtitle style</a:t>
            </a:r>
          </a:p>
        </p:txBody>
      </p:sp>
      <p:sp>
        <p:nvSpPr>
          <p:cNvPr id="5" name="Text Placeholder 4"/>
          <p:cNvSpPr>
            <a:spLocks noGrp="1"/>
          </p:cNvSpPr>
          <p:nvPr>
            <p:ph type="body" sz="quarter" idx="10"/>
          </p:nvPr>
        </p:nvSpPr>
        <p:spPr>
          <a:xfrm>
            <a:off x="328613" y="3179298"/>
            <a:ext cx="8477250" cy="451409"/>
          </a:xfrm>
        </p:spPr>
        <p:txBody>
          <a:bodyPr/>
          <a:lstStyle>
            <a:lvl1pPr marL="0" indent="0">
              <a:buNone/>
              <a:defRPr sz="1600" b="1">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12" name="Text Placeholder 4"/>
          <p:cNvSpPr>
            <a:spLocks noGrp="1"/>
          </p:cNvSpPr>
          <p:nvPr>
            <p:ph type="body" sz="quarter" idx="11"/>
          </p:nvPr>
        </p:nvSpPr>
        <p:spPr>
          <a:xfrm>
            <a:off x="328613" y="3555813"/>
            <a:ext cx="8477250" cy="451409"/>
          </a:xfrm>
        </p:spPr>
        <p:txBody>
          <a:bodyPr/>
          <a:lstStyle>
            <a:lvl1pPr marL="0" indent="0">
              <a:buNone/>
              <a:defRPr sz="1600" b="0">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13" name="Text Placeholder 4"/>
          <p:cNvSpPr>
            <a:spLocks noGrp="1"/>
          </p:cNvSpPr>
          <p:nvPr>
            <p:ph type="body" sz="quarter" idx="12"/>
          </p:nvPr>
        </p:nvSpPr>
        <p:spPr>
          <a:xfrm>
            <a:off x="328613" y="4326781"/>
            <a:ext cx="8477250" cy="451409"/>
          </a:xfrm>
        </p:spPr>
        <p:txBody>
          <a:bodyPr/>
          <a:lstStyle>
            <a:lvl1pPr marL="0" indent="0">
              <a:buNone/>
              <a:defRPr sz="1600" b="1">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14" name="Text Placeholder 4"/>
          <p:cNvSpPr>
            <a:spLocks noGrp="1"/>
          </p:cNvSpPr>
          <p:nvPr>
            <p:ph type="body" sz="quarter" idx="13"/>
          </p:nvPr>
        </p:nvSpPr>
        <p:spPr>
          <a:xfrm>
            <a:off x="328613" y="4703296"/>
            <a:ext cx="8477250" cy="451409"/>
          </a:xfrm>
        </p:spPr>
        <p:txBody>
          <a:bodyPr/>
          <a:lstStyle>
            <a:lvl1pPr marL="0" indent="0">
              <a:buNone/>
              <a:defRPr sz="1600" b="0">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15" name="Footer Placeholder 4"/>
          <p:cNvSpPr>
            <a:spLocks noGrp="1"/>
          </p:cNvSpPr>
          <p:nvPr>
            <p:ph type="ftr" sz="quarter" idx="14"/>
          </p:nvPr>
        </p:nvSpPr>
        <p:spPr>
          <a:xfrm>
            <a:off x="337351" y="5977660"/>
            <a:ext cx="2895600" cy="238414"/>
          </a:xfrm>
          <a:prstGeom prst="rect">
            <a:avLst/>
          </a:prstGeom>
        </p:spPr>
        <p:txBody>
          <a:bodyPr/>
          <a:lstStyle>
            <a:lvl1pPr>
              <a:defRPr sz="1000">
                <a:latin typeface="+mn-lt"/>
              </a:defRPr>
            </a:lvl1pPr>
          </a:lstStyle>
          <a:p>
            <a:pPr fontAlgn="base">
              <a:spcBef>
                <a:spcPct val="0"/>
              </a:spcBef>
              <a:spcAft>
                <a:spcPct val="0"/>
              </a:spcAft>
            </a:pPr>
            <a:endParaRPr lang="en-US" dirty="0">
              <a:solidFill>
                <a:srgbClr val="404545"/>
              </a:solidFill>
            </a:endParaRPr>
          </a:p>
        </p:txBody>
      </p:sp>
    </p:spTree>
    <p:extLst>
      <p:ext uri="{BB962C8B-B14F-4D97-AF65-F5344CB8AC3E}">
        <p14:creationId xmlns:p14="http://schemas.microsoft.com/office/powerpoint/2010/main" val="2211617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Sub Titl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6"/>
          <p:cNvSpPr>
            <a:spLocks noGrp="1" noChangeArrowheads="1"/>
          </p:cNvSpPr>
          <p:nvPr>
            <p:ph type="sldNum" sz="quarter" idx="10"/>
          </p:nvPr>
        </p:nvSpPr>
        <p:spPr>
          <a:xfrm>
            <a:off x="4347097" y="6447147"/>
            <a:ext cx="2133600" cy="476250"/>
          </a:xfrm>
          <a:ln/>
        </p:spPr>
        <p:txBody>
          <a:bodyPr/>
          <a:lstStyle>
            <a:lvl1pPr algn="r">
              <a:defRPr sz="1000">
                <a:solidFill>
                  <a:schemeClr val="bg1"/>
                </a:solidFill>
                <a:latin typeface="+mn-lt"/>
              </a:defRPr>
            </a:lvl1pPr>
          </a:lstStyle>
          <a:p>
            <a:pPr>
              <a:defRPr/>
            </a:pPr>
            <a:fld id="{89F67566-1DA4-4633-A16A-6B2A60314D4D}" type="slidenum">
              <a:rPr lang="en-US" smtClean="0">
                <a:solidFill>
                  <a:srgbClr val="FFFFFF"/>
                </a:solidFill>
              </a:rPr>
              <a:pPr>
                <a:defRPr/>
              </a:pPr>
              <a:t>‹#›</a:t>
            </a:fld>
            <a:endParaRPr lang="en-US" dirty="0">
              <a:solidFill>
                <a:srgbClr val="FFFFFF"/>
              </a:solidFill>
            </a:endParaRPr>
          </a:p>
        </p:txBody>
      </p:sp>
      <p:sp>
        <p:nvSpPr>
          <p:cNvPr id="6" name="Text Placeholder 11"/>
          <p:cNvSpPr>
            <a:spLocks noGrp="1"/>
          </p:cNvSpPr>
          <p:nvPr>
            <p:ph type="body" sz="quarter" idx="11"/>
          </p:nvPr>
        </p:nvSpPr>
        <p:spPr>
          <a:xfrm>
            <a:off x="337351" y="812273"/>
            <a:ext cx="8375904" cy="501727"/>
          </a:xfrm>
        </p:spPr>
        <p:txBody>
          <a:bodyPr anchor="t"/>
          <a:lstStyle>
            <a:lvl1pPr marL="0" indent="0">
              <a:buNone/>
              <a:defRPr sz="1600" cap="all" baseline="0">
                <a:latin typeface="Arial" pitchFamily="34" charset="0"/>
                <a:cs typeface="Arial" pitchFamily="34" charset="0"/>
              </a:defRPr>
            </a:lvl1pPr>
          </a:lstStyle>
          <a:p>
            <a:pPr lvl="0"/>
            <a:r>
              <a:rPr lang="en-US" dirty="0" smtClean="0"/>
              <a:t>Click to edit Master text styles</a:t>
            </a:r>
          </a:p>
        </p:txBody>
      </p:sp>
      <p:sp>
        <p:nvSpPr>
          <p:cNvPr id="8" name="Title 1"/>
          <p:cNvSpPr>
            <a:spLocks noGrp="1"/>
          </p:cNvSpPr>
          <p:nvPr>
            <p:ph type="title"/>
          </p:nvPr>
        </p:nvSpPr>
        <p:spPr>
          <a:xfrm>
            <a:off x="337351" y="304153"/>
            <a:ext cx="8379612" cy="582612"/>
          </a:xfrm>
          <a:prstGeom prst="rect">
            <a:avLst/>
          </a:prstGeom>
        </p:spPr>
        <p:txBody>
          <a:bodyPr anchor="t"/>
          <a:lstStyle>
            <a:lvl1pPr>
              <a:defRPr b="1" cap="all" baseline="0">
                <a:solidFill>
                  <a:schemeClr val="tx1"/>
                </a:solidFill>
              </a:defRPr>
            </a:lvl1pPr>
          </a:lstStyle>
          <a:p>
            <a:r>
              <a:rPr lang="en-US" dirty="0" smtClean="0"/>
              <a:t>Click to edit Master title style</a:t>
            </a:r>
            <a:endParaRPr lang="en-US" dirty="0"/>
          </a:p>
        </p:txBody>
      </p:sp>
      <p:sp>
        <p:nvSpPr>
          <p:cNvPr id="7" name="Footer Placeholder 4"/>
          <p:cNvSpPr>
            <a:spLocks noGrp="1"/>
          </p:cNvSpPr>
          <p:nvPr>
            <p:ph type="ftr" sz="quarter" idx="14"/>
          </p:nvPr>
        </p:nvSpPr>
        <p:spPr>
          <a:xfrm>
            <a:off x="337351" y="5977660"/>
            <a:ext cx="2895600" cy="238414"/>
          </a:xfrm>
          <a:prstGeom prst="rect">
            <a:avLst/>
          </a:prstGeom>
        </p:spPr>
        <p:txBody>
          <a:bodyPr/>
          <a:lstStyle>
            <a:lvl1pPr>
              <a:defRPr sz="1000">
                <a:latin typeface="+mn-lt"/>
              </a:defRPr>
            </a:lvl1pPr>
          </a:lstStyle>
          <a:p>
            <a:pPr fontAlgn="base">
              <a:spcBef>
                <a:spcPct val="0"/>
              </a:spcBef>
              <a:spcAft>
                <a:spcPct val="0"/>
              </a:spcAft>
            </a:pPr>
            <a:endParaRPr lang="en-US" dirty="0">
              <a:solidFill>
                <a:srgbClr val="404545"/>
              </a:solidFill>
            </a:endParaRPr>
          </a:p>
        </p:txBody>
      </p:sp>
    </p:spTree>
    <p:extLst>
      <p:ext uri="{BB962C8B-B14F-4D97-AF65-F5344CB8AC3E}">
        <p14:creationId xmlns:p14="http://schemas.microsoft.com/office/powerpoint/2010/main" val="4041292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2 Line Sub Titl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6"/>
          <p:cNvSpPr>
            <a:spLocks noGrp="1" noChangeArrowheads="1"/>
          </p:cNvSpPr>
          <p:nvPr>
            <p:ph type="sldNum" sz="quarter" idx="10"/>
          </p:nvPr>
        </p:nvSpPr>
        <p:spPr>
          <a:xfrm>
            <a:off x="4347097" y="6447147"/>
            <a:ext cx="2133600" cy="476250"/>
          </a:xfrm>
          <a:ln/>
        </p:spPr>
        <p:txBody>
          <a:bodyPr/>
          <a:lstStyle>
            <a:lvl1pPr algn="r">
              <a:defRPr sz="1000">
                <a:solidFill>
                  <a:schemeClr val="bg1"/>
                </a:solidFill>
                <a:latin typeface="+mn-lt"/>
              </a:defRPr>
            </a:lvl1pPr>
          </a:lstStyle>
          <a:p>
            <a:pPr>
              <a:defRPr/>
            </a:pPr>
            <a:fld id="{89F67566-1DA4-4633-A16A-6B2A60314D4D}" type="slidenum">
              <a:rPr lang="en-US" smtClean="0">
                <a:solidFill>
                  <a:srgbClr val="FFFFFF"/>
                </a:solidFill>
              </a:rPr>
              <a:pPr>
                <a:defRPr/>
              </a:pPr>
              <a:t>‹#›</a:t>
            </a:fld>
            <a:endParaRPr lang="en-US" dirty="0">
              <a:solidFill>
                <a:srgbClr val="FFFFFF"/>
              </a:solidFill>
            </a:endParaRPr>
          </a:p>
        </p:txBody>
      </p:sp>
      <p:sp>
        <p:nvSpPr>
          <p:cNvPr id="9" name="Title 1"/>
          <p:cNvSpPr>
            <a:spLocks noGrp="1"/>
          </p:cNvSpPr>
          <p:nvPr>
            <p:ph type="title"/>
          </p:nvPr>
        </p:nvSpPr>
        <p:spPr>
          <a:xfrm>
            <a:off x="337351" y="304153"/>
            <a:ext cx="8379612" cy="867699"/>
          </a:xfrm>
          <a:prstGeom prst="rect">
            <a:avLst/>
          </a:prstGeom>
        </p:spPr>
        <p:txBody>
          <a:bodyPr anchor="t"/>
          <a:lstStyle>
            <a:lvl1pPr>
              <a:tabLst/>
              <a:defRPr b="1" cap="all" baseline="0">
                <a:solidFill>
                  <a:schemeClr val="tx1"/>
                </a:solidFill>
              </a:defRPr>
            </a:lvl1pPr>
          </a:lstStyle>
          <a:p>
            <a:r>
              <a:rPr lang="en-US" dirty="0" smtClean="0"/>
              <a:t>Click to edit Master title style</a:t>
            </a:r>
            <a:endParaRPr lang="en-US" dirty="0"/>
          </a:p>
        </p:txBody>
      </p:sp>
      <p:sp>
        <p:nvSpPr>
          <p:cNvPr id="6" name="Text Placeholder 11"/>
          <p:cNvSpPr>
            <a:spLocks noGrp="1"/>
          </p:cNvSpPr>
          <p:nvPr>
            <p:ph type="body" sz="quarter" idx="11"/>
          </p:nvPr>
        </p:nvSpPr>
        <p:spPr>
          <a:xfrm>
            <a:off x="337351" y="1229539"/>
            <a:ext cx="8375904" cy="501727"/>
          </a:xfrm>
        </p:spPr>
        <p:txBody>
          <a:bodyPr anchor="t"/>
          <a:lstStyle>
            <a:lvl1pPr marL="0" indent="0">
              <a:buNone/>
              <a:defRPr sz="1600" cap="all" baseline="0">
                <a:latin typeface="Arial" pitchFamily="34" charset="0"/>
                <a:cs typeface="Arial" pitchFamily="34" charset="0"/>
              </a:defRPr>
            </a:lvl1pPr>
          </a:lstStyle>
          <a:p>
            <a:pPr lvl="0"/>
            <a:r>
              <a:rPr lang="en-US" dirty="0" smtClean="0"/>
              <a:t>Click to edit Master text styles</a:t>
            </a:r>
          </a:p>
        </p:txBody>
      </p:sp>
      <p:sp>
        <p:nvSpPr>
          <p:cNvPr id="7" name="Footer Placeholder 4"/>
          <p:cNvSpPr>
            <a:spLocks noGrp="1"/>
          </p:cNvSpPr>
          <p:nvPr>
            <p:ph type="ftr" sz="quarter" idx="14"/>
          </p:nvPr>
        </p:nvSpPr>
        <p:spPr>
          <a:xfrm>
            <a:off x="337351" y="5977660"/>
            <a:ext cx="2895600" cy="238414"/>
          </a:xfrm>
          <a:prstGeom prst="rect">
            <a:avLst/>
          </a:prstGeom>
        </p:spPr>
        <p:txBody>
          <a:bodyPr/>
          <a:lstStyle>
            <a:lvl1pPr>
              <a:defRPr sz="1000">
                <a:latin typeface="+mn-lt"/>
              </a:defRPr>
            </a:lvl1pPr>
          </a:lstStyle>
          <a:p>
            <a:pPr fontAlgn="base">
              <a:spcBef>
                <a:spcPct val="0"/>
              </a:spcBef>
              <a:spcAft>
                <a:spcPct val="0"/>
              </a:spcAft>
            </a:pPr>
            <a:endParaRPr lang="en-US" dirty="0">
              <a:solidFill>
                <a:srgbClr val="404545"/>
              </a:solidFill>
            </a:endParaRPr>
          </a:p>
        </p:txBody>
      </p:sp>
    </p:spTree>
    <p:extLst>
      <p:ext uri="{BB962C8B-B14F-4D97-AF65-F5344CB8AC3E}">
        <p14:creationId xmlns:p14="http://schemas.microsoft.com/office/powerpoint/2010/main" val="1165168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sz="half" idx="1"/>
          </p:nvPr>
        </p:nvSpPr>
        <p:spPr>
          <a:xfrm>
            <a:off x="337351" y="1134208"/>
            <a:ext cx="4052944" cy="4777065"/>
          </a:xfrm>
        </p:spPr>
        <p:txBody>
          <a:bodyPr/>
          <a:lstStyle>
            <a:lvl1pPr>
              <a:buClr>
                <a:schemeClr val="tx1"/>
              </a:buCl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134208"/>
            <a:ext cx="4210050" cy="4777065"/>
          </a:xfrm>
        </p:spPr>
        <p:txBody>
          <a:bodyPr/>
          <a:lstStyle>
            <a:lvl1pPr>
              <a:buClr>
                <a:schemeClr val="tx1"/>
              </a:buCl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Rectangle 6"/>
          <p:cNvSpPr>
            <a:spLocks noGrp="1" noChangeArrowheads="1"/>
          </p:cNvSpPr>
          <p:nvPr>
            <p:ph type="sldNum" sz="quarter" idx="10"/>
          </p:nvPr>
        </p:nvSpPr>
        <p:spPr>
          <a:xfrm>
            <a:off x="4347097" y="6447147"/>
            <a:ext cx="2133600" cy="476250"/>
          </a:xfrm>
          <a:ln/>
        </p:spPr>
        <p:txBody>
          <a:bodyPr/>
          <a:lstStyle>
            <a:lvl1pPr algn="r">
              <a:defRPr sz="1000">
                <a:solidFill>
                  <a:schemeClr val="bg1"/>
                </a:solidFill>
                <a:latin typeface="+mn-lt"/>
              </a:defRPr>
            </a:lvl1pPr>
          </a:lstStyle>
          <a:p>
            <a:pPr>
              <a:defRPr/>
            </a:pPr>
            <a:fld id="{89F67566-1DA4-4633-A16A-6B2A60314D4D}" type="slidenum">
              <a:rPr lang="en-US" smtClean="0">
                <a:solidFill>
                  <a:srgbClr val="FFFFFF"/>
                </a:solidFill>
              </a:rPr>
              <a:pPr>
                <a:defRPr/>
              </a:pPr>
              <a:t>‹#›</a:t>
            </a:fld>
            <a:endParaRPr lang="en-US" dirty="0">
              <a:solidFill>
                <a:srgbClr val="FFFFFF"/>
              </a:solidFill>
            </a:endParaRPr>
          </a:p>
        </p:txBody>
      </p:sp>
      <p:sp>
        <p:nvSpPr>
          <p:cNvPr id="8" name="Title 1"/>
          <p:cNvSpPr>
            <a:spLocks noGrp="1"/>
          </p:cNvSpPr>
          <p:nvPr>
            <p:ph type="title"/>
          </p:nvPr>
        </p:nvSpPr>
        <p:spPr>
          <a:xfrm>
            <a:off x="337351" y="304153"/>
            <a:ext cx="8379612" cy="582612"/>
          </a:xfrm>
          <a:prstGeom prst="rect">
            <a:avLst/>
          </a:prstGeom>
        </p:spPr>
        <p:txBody>
          <a:bodyPr anchor="t"/>
          <a:lstStyle>
            <a:lvl1pPr>
              <a:defRPr b="1" i="0" cap="all" baseline="0">
                <a:solidFill>
                  <a:schemeClr val="tx1"/>
                </a:solidFill>
              </a:defRPr>
            </a:lvl1pPr>
          </a:lstStyle>
          <a:p>
            <a:r>
              <a:rPr lang="en-US" dirty="0" smtClean="0"/>
              <a:t>Click to edit Master title style</a:t>
            </a:r>
            <a:endParaRPr lang="en-US" dirty="0"/>
          </a:p>
        </p:txBody>
      </p:sp>
      <p:sp>
        <p:nvSpPr>
          <p:cNvPr id="9" name="Footer Placeholder 4"/>
          <p:cNvSpPr>
            <a:spLocks noGrp="1"/>
          </p:cNvSpPr>
          <p:nvPr>
            <p:ph type="ftr" sz="quarter" idx="14"/>
          </p:nvPr>
        </p:nvSpPr>
        <p:spPr>
          <a:xfrm>
            <a:off x="337351" y="5977660"/>
            <a:ext cx="2895600" cy="238414"/>
          </a:xfrm>
          <a:prstGeom prst="rect">
            <a:avLst/>
          </a:prstGeom>
        </p:spPr>
        <p:txBody>
          <a:bodyPr/>
          <a:lstStyle>
            <a:lvl1pPr>
              <a:defRPr sz="1000">
                <a:latin typeface="+mn-lt"/>
              </a:defRPr>
            </a:lvl1pPr>
          </a:lstStyle>
          <a:p>
            <a:pPr fontAlgn="base">
              <a:spcBef>
                <a:spcPct val="0"/>
              </a:spcBef>
              <a:spcAft>
                <a:spcPct val="0"/>
              </a:spcAft>
            </a:pPr>
            <a:endParaRPr lang="en-US" dirty="0">
              <a:solidFill>
                <a:srgbClr val="404545"/>
              </a:solidFill>
            </a:endParaRPr>
          </a:p>
        </p:txBody>
      </p:sp>
    </p:spTree>
    <p:extLst>
      <p:ext uri="{BB962C8B-B14F-4D97-AF65-F5344CB8AC3E}">
        <p14:creationId xmlns:p14="http://schemas.microsoft.com/office/powerpoint/2010/main" val="343345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Sub 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sz="half" idx="1"/>
          </p:nvPr>
        </p:nvSpPr>
        <p:spPr>
          <a:xfrm>
            <a:off x="337351" y="1470212"/>
            <a:ext cx="4052944" cy="4441061"/>
          </a:xfrm>
        </p:spPr>
        <p:txBody>
          <a:bodyPr/>
          <a:lstStyle>
            <a:lvl1pPr>
              <a:buClr>
                <a:schemeClr val="tx1"/>
              </a:buCl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470212"/>
            <a:ext cx="4210050" cy="4441061"/>
          </a:xfrm>
        </p:spPr>
        <p:txBody>
          <a:bodyPr/>
          <a:lstStyle>
            <a:lvl1pPr>
              <a:buClr>
                <a:schemeClr val="tx1"/>
              </a:buCl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Rectangle 6"/>
          <p:cNvSpPr>
            <a:spLocks noGrp="1" noChangeArrowheads="1"/>
          </p:cNvSpPr>
          <p:nvPr>
            <p:ph type="sldNum" sz="quarter" idx="10"/>
          </p:nvPr>
        </p:nvSpPr>
        <p:spPr>
          <a:xfrm>
            <a:off x="4347097" y="6447147"/>
            <a:ext cx="2133600" cy="476250"/>
          </a:xfrm>
          <a:ln/>
        </p:spPr>
        <p:txBody>
          <a:bodyPr/>
          <a:lstStyle>
            <a:lvl1pPr algn="r">
              <a:defRPr sz="1000">
                <a:solidFill>
                  <a:schemeClr val="bg1"/>
                </a:solidFill>
                <a:latin typeface="+mn-lt"/>
              </a:defRPr>
            </a:lvl1pPr>
          </a:lstStyle>
          <a:p>
            <a:pPr>
              <a:defRPr/>
            </a:pPr>
            <a:fld id="{89F67566-1DA4-4633-A16A-6B2A60314D4D}" type="slidenum">
              <a:rPr lang="en-US" smtClean="0">
                <a:solidFill>
                  <a:srgbClr val="FFFFFF"/>
                </a:solidFill>
              </a:rPr>
              <a:pPr>
                <a:defRPr/>
              </a:pPr>
              <a:t>‹#›</a:t>
            </a:fld>
            <a:endParaRPr lang="en-US" dirty="0">
              <a:solidFill>
                <a:srgbClr val="FFFFFF"/>
              </a:solidFill>
            </a:endParaRPr>
          </a:p>
        </p:txBody>
      </p:sp>
      <p:sp>
        <p:nvSpPr>
          <p:cNvPr id="9" name="Text Placeholder 11"/>
          <p:cNvSpPr>
            <a:spLocks noGrp="1"/>
          </p:cNvSpPr>
          <p:nvPr>
            <p:ph type="body" sz="quarter" idx="11"/>
          </p:nvPr>
        </p:nvSpPr>
        <p:spPr>
          <a:xfrm>
            <a:off x="337351" y="812273"/>
            <a:ext cx="8375904" cy="501727"/>
          </a:xfrm>
        </p:spPr>
        <p:txBody>
          <a:bodyPr anchor="t"/>
          <a:lstStyle>
            <a:lvl1pPr marL="0" indent="0">
              <a:buNone/>
              <a:defRPr sz="1600" cap="all" baseline="0">
                <a:latin typeface="Arial" pitchFamily="34" charset="0"/>
                <a:cs typeface="Arial" pitchFamily="34" charset="0"/>
              </a:defRPr>
            </a:lvl1pPr>
          </a:lstStyle>
          <a:p>
            <a:pPr lvl="0"/>
            <a:r>
              <a:rPr lang="en-US" dirty="0" smtClean="0"/>
              <a:t>Click to edit Master text styles</a:t>
            </a:r>
          </a:p>
        </p:txBody>
      </p:sp>
      <p:sp>
        <p:nvSpPr>
          <p:cNvPr id="10" name="Title 1"/>
          <p:cNvSpPr>
            <a:spLocks noGrp="1"/>
          </p:cNvSpPr>
          <p:nvPr>
            <p:ph type="title"/>
          </p:nvPr>
        </p:nvSpPr>
        <p:spPr>
          <a:xfrm>
            <a:off x="337351" y="304153"/>
            <a:ext cx="8379612" cy="582612"/>
          </a:xfrm>
          <a:prstGeom prst="rect">
            <a:avLst/>
          </a:prstGeom>
        </p:spPr>
        <p:txBody>
          <a:bodyPr anchor="t"/>
          <a:lstStyle>
            <a:lvl1pPr>
              <a:defRPr b="1" cap="all" baseline="0">
                <a:solidFill>
                  <a:schemeClr val="tx1"/>
                </a:solidFill>
              </a:defRPr>
            </a:lvl1pPr>
          </a:lstStyle>
          <a:p>
            <a:r>
              <a:rPr lang="en-US" dirty="0" smtClean="0"/>
              <a:t>Click to edit Master title style</a:t>
            </a:r>
            <a:endParaRPr lang="en-US" dirty="0"/>
          </a:p>
        </p:txBody>
      </p:sp>
      <p:sp>
        <p:nvSpPr>
          <p:cNvPr id="8" name="Footer Placeholder 4"/>
          <p:cNvSpPr>
            <a:spLocks noGrp="1"/>
          </p:cNvSpPr>
          <p:nvPr>
            <p:ph type="ftr" sz="quarter" idx="14"/>
          </p:nvPr>
        </p:nvSpPr>
        <p:spPr>
          <a:xfrm>
            <a:off x="337351" y="5977660"/>
            <a:ext cx="2895600" cy="238414"/>
          </a:xfrm>
          <a:prstGeom prst="rect">
            <a:avLst/>
          </a:prstGeom>
        </p:spPr>
        <p:txBody>
          <a:bodyPr/>
          <a:lstStyle>
            <a:lvl1pPr>
              <a:defRPr sz="1000">
                <a:latin typeface="+mn-lt"/>
              </a:defRPr>
            </a:lvl1pPr>
          </a:lstStyle>
          <a:p>
            <a:pPr fontAlgn="base">
              <a:spcBef>
                <a:spcPct val="0"/>
              </a:spcBef>
              <a:spcAft>
                <a:spcPct val="0"/>
              </a:spcAft>
            </a:pPr>
            <a:endParaRPr lang="en-US" dirty="0">
              <a:solidFill>
                <a:srgbClr val="404545"/>
              </a:solidFill>
            </a:endParaRPr>
          </a:p>
        </p:txBody>
      </p:sp>
    </p:spTree>
    <p:extLst>
      <p:ext uri="{BB962C8B-B14F-4D97-AF65-F5344CB8AC3E}">
        <p14:creationId xmlns:p14="http://schemas.microsoft.com/office/powerpoint/2010/main" val="3583511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2 Line  Sub 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sz="half" idx="1"/>
          </p:nvPr>
        </p:nvSpPr>
        <p:spPr>
          <a:xfrm>
            <a:off x="337351" y="1855694"/>
            <a:ext cx="4052944" cy="4064815"/>
          </a:xfrm>
        </p:spPr>
        <p:txBody>
          <a:bodyPr/>
          <a:lstStyle>
            <a:lvl1pPr>
              <a:buClr>
                <a:schemeClr val="tx1"/>
              </a:buCl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855694"/>
            <a:ext cx="4210050" cy="4064815"/>
          </a:xfrm>
        </p:spPr>
        <p:txBody>
          <a:bodyPr/>
          <a:lstStyle>
            <a:lvl1pPr>
              <a:buClr>
                <a:schemeClr val="tx1"/>
              </a:buCl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Rectangle 6"/>
          <p:cNvSpPr>
            <a:spLocks noGrp="1" noChangeArrowheads="1"/>
          </p:cNvSpPr>
          <p:nvPr>
            <p:ph type="sldNum" sz="quarter" idx="10"/>
          </p:nvPr>
        </p:nvSpPr>
        <p:spPr>
          <a:xfrm>
            <a:off x="4347097" y="6447147"/>
            <a:ext cx="2133600" cy="476250"/>
          </a:xfrm>
          <a:ln/>
        </p:spPr>
        <p:txBody>
          <a:bodyPr/>
          <a:lstStyle>
            <a:lvl1pPr algn="r">
              <a:defRPr sz="1000">
                <a:solidFill>
                  <a:schemeClr val="bg1"/>
                </a:solidFill>
                <a:latin typeface="+mn-lt"/>
              </a:defRPr>
            </a:lvl1pPr>
          </a:lstStyle>
          <a:p>
            <a:pPr>
              <a:defRPr/>
            </a:pPr>
            <a:fld id="{89F67566-1DA4-4633-A16A-6B2A60314D4D}" type="slidenum">
              <a:rPr lang="en-US" smtClean="0">
                <a:solidFill>
                  <a:srgbClr val="FFFFFF"/>
                </a:solidFill>
              </a:rPr>
              <a:pPr>
                <a:defRPr/>
              </a:pPr>
              <a:t>‹#›</a:t>
            </a:fld>
            <a:endParaRPr lang="en-US" dirty="0">
              <a:solidFill>
                <a:srgbClr val="FFFFFF"/>
              </a:solidFill>
            </a:endParaRPr>
          </a:p>
        </p:txBody>
      </p:sp>
      <p:sp>
        <p:nvSpPr>
          <p:cNvPr id="11" name="Title 1"/>
          <p:cNvSpPr>
            <a:spLocks noGrp="1"/>
          </p:cNvSpPr>
          <p:nvPr>
            <p:ph type="title"/>
          </p:nvPr>
        </p:nvSpPr>
        <p:spPr>
          <a:xfrm>
            <a:off x="337351" y="304153"/>
            <a:ext cx="8379612" cy="867699"/>
          </a:xfrm>
          <a:prstGeom prst="rect">
            <a:avLst/>
          </a:prstGeom>
        </p:spPr>
        <p:txBody>
          <a:bodyPr anchor="t"/>
          <a:lstStyle>
            <a:lvl1pPr>
              <a:tabLst/>
              <a:defRPr b="1" cap="all" baseline="0">
                <a:solidFill>
                  <a:schemeClr val="tx1"/>
                </a:solidFill>
              </a:defRPr>
            </a:lvl1pPr>
          </a:lstStyle>
          <a:p>
            <a:r>
              <a:rPr lang="en-US" dirty="0" smtClean="0"/>
              <a:t>Click to edit Master title style</a:t>
            </a:r>
            <a:endParaRPr lang="en-US" dirty="0"/>
          </a:p>
        </p:txBody>
      </p:sp>
      <p:sp>
        <p:nvSpPr>
          <p:cNvPr id="9" name="Text Placeholder 11"/>
          <p:cNvSpPr>
            <a:spLocks noGrp="1"/>
          </p:cNvSpPr>
          <p:nvPr>
            <p:ph type="body" sz="quarter" idx="11"/>
          </p:nvPr>
        </p:nvSpPr>
        <p:spPr>
          <a:xfrm>
            <a:off x="337351" y="1229539"/>
            <a:ext cx="8375904" cy="501727"/>
          </a:xfrm>
        </p:spPr>
        <p:txBody>
          <a:bodyPr anchor="t"/>
          <a:lstStyle>
            <a:lvl1pPr marL="0" indent="0">
              <a:buNone/>
              <a:defRPr sz="1600" cap="all" baseline="0">
                <a:latin typeface="Arial" pitchFamily="34" charset="0"/>
                <a:cs typeface="Arial" pitchFamily="34" charset="0"/>
              </a:defRPr>
            </a:lvl1pPr>
          </a:lstStyle>
          <a:p>
            <a:pPr lvl="0"/>
            <a:r>
              <a:rPr lang="en-US" dirty="0" smtClean="0"/>
              <a:t>Click to edit Master text styles</a:t>
            </a:r>
          </a:p>
        </p:txBody>
      </p:sp>
      <p:sp>
        <p:nvSpPr>
          <p:cNvPr id="8" name="Footer Placeholder 4"/>
          <p:cNvSpPr>
            <a:spLocks noGrp="1"/>
          </p:cNvSpPr>
          <p:nvPr>
            <p:ph type="ftr" sz="quarter" idx="14"/>
          </p:nvPr>
        </p:nvSpPr>
        <p:spPr>
          <a:xfrm>
            <a:off x="337351" y="5977660"/>
            <a:ext cx="2895600" cy="238414"/>
          </a:xfrm>
          <a:prstGeom prst="rect">
            <a:avLst/>
          </a:prstGeom>
        </p:spPr>
        <p:txBody>
          <a:bodyPr/>
          <a:lstStyle>
            <a:lvl1pPr>
              <a:defRPr sz="1000">
                <a:latin typeface="+mn-lt"/>
              </a:defRPr>
            </a:lvl1pPr>
          </a:lstStyle>
          <a:p>
            <a:pPr fontAlgn="base">
              <a:spcBef>
                <a:spcPct val="0"/>
              </a:spcBef>
              <a:spcAft>
                <a:spcPct val="0"/>
              </a:spcAft>
            </a:pPr>
            <a:endParaRPr lang="en-US" dirty="0">
              <a:solidFill>
                <a:srgbClr val="404545"/>
              </a:solidFill>
            </a:endParaRPr>
          </a:p>
        </p:txBody>
      </p:sp>
    </p:spTree>
    <p:extLst>
      <p:ext uri="{BB962C8B-B14F-4D97-AF65-F5344CB8AC3E}">
        <p14:creationId xmlns:p14="http://schemas.microsoft.com/office/powerpoint/2010/main" val="641238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Picture Placeholder 2"/>
          <p:cNvSpPr>
            <a:spLocks noGrp="1"/>
          </p:cNvSpPr>
          <p:nvPr>
            <p:ph type="pic" idx="1"/>
          </p:nvPr>
        </p:nvSpPr>
        <p:spPr>
          <a:xfrm>
            <a:off x="7070456" y="3807973"/>
            <a:ext cx="1954306" cy="1676399"/>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4" name="Picture Placeholder 2"/>
          <p:cNvSpPr>
            <a:spLocks noGrp="1"/>
          </p:cNvSpPr>
          <p:nvPr>
            <p:ph type="pic" idx="11"/>
          </p:nvPr>
        </p:nvSpPr>
        <p:spPr>
          <a:xfrm>
            <a:off x="7070456" y="1808844"/>
            <a:ext cx="1954306" cy="1676399"/>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6" name="Content Placeholder 2"/>
          <p:cNvSpPr>
            <a:spLocks noGrp="1"/>
          </p:cNvSpPr>
          <p:nvPr>
            <p:ph idx="12"/>
          </p:nvPr>
        </p:nvSpPr>
        <p:spPr>
          <a:xfrm>
            <a:off x="337351" y="1143000"/>
            <a:ext cx="6223247" cy="4768273"/>
          </a:xfrm>
        </p:spPr>
        <p:txBody>
          <a:bodyPr/>
          <a:lstStyle>
            <a:lvl1pPr>
              <a:buClr>
                <a:schemeClr val="tx1"/>
              </a:buClr>
              <a:defRPr sz="22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Rectangle 6"/>
          <p:cNvSpPr>
            <a:spLocks noGrp="1" noChangeArrowheads="1"/>
          </p:cNvSpPr>
          <p:nvPr>
            <p:ph type="sldNum" sz="quarter" idx="10"/>
          </p:nvPr>
        </p:nvSpPr>
        <p:spPr>
          <a:xfrm>
            <a:off x="4347097" y="6447147"/>
            <a:ext cx="2133600" cy="476250"/>
          </a:xfrm>
          <a:ln/>
        </p:spPr>
        <p:txBody>
          <a:bodyPr/>
          <a:lstStyle>
            <a:lvl1pPr algn="r">
              <a:defRPr sz="1000">
                <a:solidFill>
                  <a:schemeClr val="bg1"/>
                </a:solidFill>
                <a:latin typeface="+mn-lt"/>
              </a:defRPr>
            </a:lvl1pPr>
          </a:lstStyle>
          <a:p>
            <a:pPr>
              <a:defRPr/>
            </a:pPr>
            <a:fld id="{89F67566-1DA4-4633-A16A-6B2A60314D4D}" type="slidenum">
              <a:rPr lang="en-US" smtClean="0">
                <a:solidFill>
                  <a:srgbClr val="FFFFFF"/>
                </a:solidFill>
              </a:rPr>
              <a:pPr>
                <a:defRPr/>
              </a:pPr>
              <a:t>‹#›</a:t>
            </a:fld>
            <a:endParaRPr lang="en-US" dirty="0">
              <a:solidFill>
                <a:srgbClr val="FFFFFF"/>
              </a:solidFill>
            </a:endParaRPr>
          </a:p>
        </p:txBody>
      </p:sp>
      <p:sp>
        <p:nvSpPr>
          <p:cNvPr id="10" name="Title 1"/>
          <p:cNvSpPr>
            <a:spLocks noGrp="1"/>
          </p:cNvSpPr>
          <p:nvPr>
            <p:ph type="title"/>
          </p:nvPr>
        </p:nvSpPr>
        <p:spPr>
          <a:xfrm>
            <a:off x="337351" y="304153"/>
            <a:ext cx="8379612" cy="582612"/>
          </a:xfrm>
          <a:prstGeom prst="rect">
            <a:avLst/>
          </a:prstGeom>
        </p:spPr>
        <p:txBody>
          <a:bodyPr anchor="t"/>
          <a:lstStyle>
            <a:lvl1pPr>
              <a:defRPr b="1" cap="all" baseline="0">
                <a:solidFill>
                  <a:schemeClr val="tx1"/>
                </a:solidFill>
              </a:defRPr>
            </a:lvl1pPr>
          </a:lstStyle>
          <a:p>
            <a:r>
              <a:rPr lang="en-US" dirty="0" smtClean="0"/>
              <a:t>Click to edit Master title style</a:t>
            </a:r>
            <a:endParaRPr lang="en-US" dirty="0"/>
          </a:p>
        </p:txBody>
      </p:sp>
      <p:sp>
        <p:nvSpPr>
          <p:cNvPr id="9" name="Footer Placeholder 4"/>
          <p:cNvSpPr>
            <a:spLocks noGrp="1"/>
          </p:cNvSpPr>
          <p:nvPr>
            <p:ph type="ftr" sz="quarter" idx="14"/>
          </p:nvPr>
        </p:nvSpPr>
        <p:spPr>
          <a:xfrm>
            <a:off x="337351" y="5977660"/>
            <a:ext cx="2895600" cy="238414"/>
          </a:xfrm>
          <a:prstGeom prst="rect">
            <a:avLst/>
          </a:prstGeom>
        </p:spPr>
        <p:txBody>
          <a:bodyPr/>
          <a:lstStyle>
            <a:lvl1pPr>
              <a:defRPr sz="1000">
                <a:latin typeface="+mn-lt"/>
              </a:defRPr>
            </a:lvl1pPr>
          </a:lstStyle>
          <a:p>
            <a:pPr fontAlgn="base">
              <a:spcBef>
                <a:spcPct val="0"/>
              </a:spcBef>
              <a:spcAft>
                <a:spcPct val="0"/>
              </a:spcAft>
            </a:pPr>
            <a:endParaRPr lang="en-US" dirty="0">
              <a:solidFill>
                <a:srgbClr val="404545"/>
              </a:solidFill>
            </a:endParaRPr>
          </a:p>
        </p:txBody>
      </p:sp>
    </p:spTree>
    <p:extLst>
      <p:ext uri="{BB962C8B-B14F-4D97-AF65-F5344CB8AC3E}">
        <p14:creationId xmlns:p14="http://schemas.microsoft.com/office/powerpoint/2010/main" val="30438344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Sub Titl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Picture Placeholder 2"/>
          <p:cNvSpPr>
            <a:spLocks noGrp="1"/>
          </p:cNvSpPr>
          <p:nvPr>
            <p:ph type="pic" idx="1"/>
          </p:nvPr>
        </p:nvSpPr>
        <p:spPr>
          <a:xfrm>
            <a:off x="7070456" y="4029923"/>
            <a:ext cx="1954306" cy="1676399"/>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4" name="Picture Placeholder 2"/>
          <p:cNvSpPr>
            <a:spLocks noGrp="1"/>
          </p:cNvSpPr>
          <p:nvPr>
            <p:ph type="pic" idx="11"/>
          </p:nvPr>
        </p:nvSpPr>
        <p:spPr>
          <a:xfrm>
            <a:off x="7070456" y="2030794"/>
            <a:ext cx="1954306" cy="1676399"/>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6" name="Content Placeholder 2"/>
          <p:cNvSpPr>
            <a:spLocks noGrp="1"/>
          </p:cNvSpPr>
          <p:nvPr>
            <p:ph idx="12"/>
          </p:nvPr>
        </p:nvSpPr>
        <p:spPr>
          <a:xfrm>
            <a:off x="337351" y="1470212"/>
            <a:ext cx="6223247" cy="4450298"/>
          </a:xfrm>
        </p:spPr>
        <p:txBody>
          <a:bodyPr/>
          <a:lstStyle>
            <a:lvl1pPr>
              <a:buClr>
                <a:schemeClr val="tx1"/>
              </a:buClr>
              <a:defRPr sz="22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Rectangle 6"/>
          <p:cNvSpPr>
            <a:spLocks noGrp="1" noChangeArrowheads="1"/>
          </p:cNvSpPr>
          <p:nvPr>
            <p:ph type="sldNum" sz="quarter" idx="10"/>
          </p:nvPr>
        </p:nvSpPr>
        <p:spPr>
          <a:xfrm>
            <a:off x="4347097" y="6447147"/>
            <a:ext cx="2133600" cy="476250"/>
          </a:xfrm>
          <a:ln/>
        </p:spPr>
        <p:txBody>
          <a:bodyPr/>
          <a:lstStyle>
            <a:lvl1pPr algn="r">
              <a:defRPr sz="1000">
                <a:solidFill>
                  <a:schemeClr val="bg1"/>
                </a:solidFill>
                <a:latin typeface="+mn-lt"/>
              </a:defRPr>
            </a:lvl1pPr>
          </a:lstStyle>
          <a:p>
            <a:pPr>
              <a:defRPr/>
            </a:pPr>
            <a:fld id="{89F67566-1DA4-4633-A16A-6B2A60314D4D}" type="slidenum">
              <a:rPr lang="en-US" smtClean="0">
                <a:solidFill>
                  <a:srgbClr val="FFFFFF"/>
                </a:solidFill>
              </a:rPr>
              <a:pPr>
                <a:defRPr/>
              </a:pPr>
              <a:t>‹#›</a:t>
            </a:fld>
            <a:endParaRPr lang="en-US" dirty="0">
              <a:solidFill>
                <a:srgbClr val="FFFFFF"/>
              </a:solidFill>
            </a:endParaRPr>
          </a:p>
        </p:txBody>
      </p:sp>
      <p:sp>
        <p:nvSpPr>
          <p:cNvPr id="9" name="Text Placeholder 11"/>
          <p:cNvSpPr>
            <a:spLocks noGrp="1"/>
          </p:cNvSpPr>
          <p:nvPr>
            <p:ph type="body" sz="quarter" idx="13"/>
          </p:nvPr>
        </p:nvSpPr>
        <p:spPr>
          <a:xfrm>
            <a:off x="337351" y="812273"/>
            <a:ext cx="8375904" cy="501727"/>
          </a:xfrm>
        </p:spPr>
        <p:txBody>
          <a:bodyPr anchor="t"/>
          <a:lstStyle>
            <a:lvl1pPr marL="0" indent="0">
              <a:buNone/>
              <a:defRPr sz="1600" cap="all" baseline="0">
                <a:latin typeface="Arial" pitchFamily="34" charset="0"/>
                <a:cs typeface="Arial" pitchFamily="34" charset="0"/>
              </a:defRPr>
            </a:lvl1pPr>
          </a:lstStyle>
          <a:p>
            <a:pPr lvl="0"/>
            <a:r>
              <a:rPr lang="en-US" dirty="0" smtClean="0"/>
              <a:t>Click to edit Master text styles</a:t>
            </a:r>
          </a:p>
        </p:txBody>
      </p:sp>
      <p:sp>
        <p:nvSpPr>
          <p:cNvPr id="11" name="Title 1"/>
          <p:cNvSpPr>
            <a:spLocks noGrp="1"/>
          </p:cNvSpPr>
          <p:nvPr>
            <p:ph type="title"/>
          </p:nvPr>
        </p:nvSpPr>
        <p:spPr>
          <a:xfrm>
            <a:off x="337351" y="304153"/>
            <a:ext cx="8379612" cy="582612"/>
          </a:xfrm>
          <a:prstGeom prst="rect">
            <a:avLst/>
          </a:prstGeom>
        </p:spPr>
        <p:txBody>
          <a:bodyPr anchor="t"/>
          <a:lstStyle>
            <a:lvl1pPr>
              <a:defRPr b="1" cap="all" baseline="0">
                <a:solidFill>
                  <a:schemeClr val="tx1"/>
                </a:solidFill>
              </a:defRPr>
            </a:lvl1pPr>
          </a:lstStyle>
          <a:p>
            <a:r>
              <a:rPr lang="en-US" dirty="0" smtClean="0"/>
              <a:t>Click to edit Master title style</a:t>
            </a:r>
            <a:endParaRPr lang="en-US" dirty="0"/>
          </a:p>
        </p:txBody>
      </p:sp>
      <p:sp>
        <p:nvSpPr>
          <p:cNvPr id="10" name="Footer Placeholder 4"/>
          <p:cNvSpPr>
            <a:spLocks noGrp="1"/>
          </p:cNvSpPr>
          <p:nvPr>
            <p:ph type="ftr" sz="quarter" idx="14"/>
          </p:nvPr>
        </p:nvSpPr>
        <p:spPr>
          <a:xfrm>
            <a:off x="337351" y="5977660"/>
            <a:ext cx="2895600" cy="238414"/>
          </a:xfrm>
          <a:prstGeom prst="rect">
            <a:avLst/>
          </a:prstGeom>
        </p:spPr>
        <p:txBody>
          <a:bodyPr/>
          <a:lstStyle>
            <a:lvl1pPr>
              <a:defRPr sz="1000">
                <a:latin typeface="+mn-lt"/>
              </a:defRPr>
            </a:lvl1pPr>
          </a:lstStyle>
          <a:p>
            <a:pPr fontAlgn="base">
              <a:spcBef>
                <a:spcPct val="0"/>
              </a:spcBef>
              <a:spcAft>
                <a:spcPct val="0"/>
              </a:spcAft>
            </a:pPr>
            <a:endParaRPr lang="en-US" dirty="0">
              <a:solidFill>
                <a:srgbClr val="404545"/>
              </a:solidFill>
            </a:endParaRPr>
          </a:p>
        </p:txBody>
      </p:sp>
    </p:spTree>
    <p:extLst>
      <p:ext uri="{BB962C8B-B14F-4D97-AF65-F5344CB8AC3E}">
        <p14:creationId xmlns:p14="http://schemas.microsoft.com/office/powerpoint/2010/main" val="1766856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2 line Sub Titl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Picture Placeholder 2"/>
          <p:cNvSpPr>
            <a:spLocks noGrp="1"/>
          </p:cNvSpPr>
          <p:nvPr>
            <p:ph type="pic" idx="1"/>
          </p:nvPr>
        </p:nvSpPr>
        <p:spPr>
          <a:xfrm>
            <a:off x="7070456" y="4127581"/>
            <a:ext cx="1954306" cy="1676399"/>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4" name="Picture Placeholder 2"/>
          <p:cNvSpPr>
            <a:spLocks noGrp="1"/>
          </p:cNvSpPr>
          <p:nvPr>
            <p:ph type="pic" idx="11"/>
          </p:nvPr>
        </p:nvSpPr>
        <p:spPr>
          <a:xfrm>
            <a:off x="7070456" y="2128452"/>
            <a:ext cx="1954306" cy="1676399"/>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6" name="Content Placeholder 2"/>
          <p:cNvSpPr>
            <a:spLocks noGrp="1"/>
          </p:cNvSpPr>
          <p:nvPr>
            <p:ph idx="12"/>
          </p:nvPr>
        </p:nvSpPr>
        <p:spPr>
          <a:xfrm>
            <a:off x="337351" y="1855694"/>
            <a:ext cx="6223247" cy="4074051"/>
          </a:xfrm>
        </p:spPr>
        <p:txBody>
          <a:bodyPr/>
          <a:lstStyle>
            <a:lvl1pPr>
              <a:buClr>
                <a:schemeClr val="tx1"/>
              </a:buClr>
              <a:defRPr sz="22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Rectangle 6"/>
          <p:cNvSpPr>
            <a:spLocks noGrp="1" noChangeArrowheads="1"/>
          </p:cNvSpPr>
          <p:nvPr>
            <p:ph type="sldNum" sz="quarter" idx="10"/>
          </p:nvPr>
        </p:nvSpPr>
        <p:spPr>
          <a:xfrm>
            <a:off x="4347097" y="6447147"/>
            <a:ext cx="2133600" cy="476250"/>
          </a:xfrm>
          <a:ln/>
        </p:spPr>
        <p:txBody>
          <a:bodyPr/>
          <a:lstStyle>
            <a:lvl1pPr algn="r">
              <a:defRPr sz="1000">
                <a:solidFill>
                  <a:schemeClr val="bg1"/>
                </a:solidFill>
                <a:latin typeface="+mn-lt"/>
              </a:defRPr>
            </a:lvl1pPr>
          </a:lstStyle>
          <a:p>
            <a:pPr>
              <a:defRPr/>
            </a:pPr>
            <a:fld id="{89F67566-1DA4-4633-A16A-6B2A60314D4D}" type="slidenum">
              <a:rPr lang="en-US" smtClean="0">
                <a:solidFill>
                  <a:srgbClr val="FFFFFF"/>
                </a:solidFill>
              </a:rPr>
              <a:pPr>
                <a:defRPr/>
              </a:pPr>
              <a:t>‹#›</a:t>
            </a:fld>
            <a:endParaRPr lang="en-US" dirty="0">
              <a:solidFill>
                <a:srgbClr val="FFFFFF"/>
              </a:solidFill>
            </a:endParaRPr>
          </a:p>
        </p:txBody>
      </p:sp>
      <p:sp>
        <p:nvSpPr>
          <p:cNvPr id="13" name="Title 1"/>
          <p:cNvSpPr>
            <a:spLocks noGrp="1"/>
          </p:cNvSpPr>
          <p:nvPr>
            <p:ph type="title"/>
          </p:nvPr>
        </p:nvSpPr>
        <p:spPr>
          <a:xfrm>
            <a:off x="337351" y="304153"/>
            <a:ext cx="8379612" cy="867699"/>
          </a:xfrm>
          <a:prstGeom prst="rect">
            <a:avLst/>
          </a:prstGeom>
        </p:spPr>
        <p:txBody>
          <a:bodyPr anchor="t"/>
          <a:lstStyle>
            <a:lvl1pPr>
              <a:tabLst/>
              <a:defRPr b="1" cap="all" baseline="0">
                <a:solidFill>
                  <a:schemeClr val="tx1"/>
                </a:solidFill>
              </a:defRPr>
            </a:lvl1pPr>
          </a:lstStyle>
          <a:p>
            <a:r>
              <a:rPr lang="en-US" dirty="0" smtClean="0"/>
              <a:t>Click to edit Master title style</a:t>
            </a:r>
            <a:endParaRPr lang="en-US" dirty="0"/>
          </a:p>
        </p:txBody>
      </p:sp>
      <p:sp>
        <p:nvSpPr>
          <p:cNvPr id="9" name="Text Placeholder 11"/>
          <p:cNvSpPr>
            <a:spLocks noGrp="1"/>
          </p:cNvSpPr>
          <p:nvPr>
            <p:ph type="body" sz="quarter" idx="13"/>
          </p:nvPr>
        </p:nvSpPr>
        <p:spPr>
          <a:xfrm>
            <a:off x="337351" y="1229539"/>
            <a:ext cx="8375904" cy="501727"/>
          </a:xfrm>
        </p:spPr>
        <p:txBody>
          <a:bodyPr anchor="t"/>
          <a:lstStyle>
            <a:lvl1pPr marL="0" indent="0">
              <a:buNone/>
              <a:defRPr sz="1600" cap="all" baseline="0">
                <a:latin typeface="Arial" pitchFamily="34" charset="0"/>
                <a:cs typeface="Arial" pitchFamily="34" charset="0"/>
              </a:defRPr>
            </a:lvl1pPr>
          </a:lstStyle>
          <a:p>
            <a:pPr lvl="0"/>
            <a:r>
              <a:rPr lang="en-US" dirty="0" smtClean="0"/>
              <a:t>Click to edit Master text styles</a:t>
            </a:r>
          </a:p>
        </p:txBody>
      </p:sp>
      <p:sp>
        <p:nvSpPr>
          <p:cNvPr id="10" name="Footer Placeholder 4"/>
          <p:cNvSpPr>
            <a:spLocks noGrp="1"/>
          </p:cNvSpPr>
          <p:nvPr>
            <p:ph type="ftr" sz="quarter" idx="14"/>
          </p:nvPr>
        </p:nvSpPr>
        <p:spPr>
          <a:xfrm>
            <a:off x="337351" y="5977660"/>
            <a:ext cx="2895600" cy="238414"/>
          </a:xfrm>
          <a:prstGeom prst="rect">
            <a:avLst/>
          </a:prstGeom>
        </p:spPr>
        <p:txBody>
          <a:bodyPr/>
          <a:lstStyle>
            <a:lvl1pPr>
              <a:defRPr sz="1000">
                <a:latin typeface="+mn-lt"/>
              </a:defRPr>
            </a:lvl1pPr>
          </a:lstStyle>
          <a:p>
            <a:pPr fontAlgn="base">
              <a:spcBef>
                <a:spcPct val="0"/>
              </a:spcBef>
              <a:spcAft>
                <a:spcPct val="0"/>
              </a:spcAft>
            </a:pPr>
            <a:endParaRPr lang="en-US" dirty="0">
              <a:solidFill>
                <a:srgbClr val="404545"/>
              </a:solidFill>
            </a:endParaRPr>
          </a:p>
        </p:txBody>
      </p:sp>
    </p:spTree>
    <p:extLst>
      <p:ext uri="{BB962C8B-B14F-4D97-AF65-F5344CB8AC3E}">
        <p14:creationId xmlns:p14="http://schemas.microsoft.com/office/powerpoint/2010/main" val="2672483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44452" y="273050"/>
            <a:ext cx="3008313" cy="1162050"/>
          </a:xfrm>
          <a:prstGeom prst="rect">
            <a:avLst/>
          </a:prstGeom>
        </p:spPr>
        <p:txBody>
          <a:bodyPr anchor="b"/>
          <a:lstStyle>
            <a:lvl1pPr algn="l">
              <a:defRPr sz="2000" b="1" cap="all" baseline="0">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750890" y="273051"/>
            <a:ext cx="5111750" cy="5580474"/>
          </a:xfrm>
        </p:spPr>
        <p:txBody>
          <a:bodyPr/>
          <a:lstStyle>
            <a:lvl1pPr>
              <a:buClr>
                <a:schemeClr val="tx1"/>
              </a:buCl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344452" y="1435101"/>
            <a:ext cx="3008313" cy="4466936"/>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0" name="Rectangle 6"/>
          <p:cNvSpPr>
            <a:spLocks noGrp="1" noChangeArrowheads="1"/>
          </p:cNvSpPr>
          <p:nvPr>
            <p:ph type="sldNum" sz="quarter" idx="10"/>
          </p:nvPr>
        </p:nvSpPr>
        <p:spPr>
          <a:xfrm>
            <a:off x="4347097" y="6447147"/>
            <a:ext cx="2133600" cy="476250"/>
          </a:xfrm>
          <a:ln/>
        </p:spPr>
        <p:txBody>
          <a:bodyPr/>
          <a:lstStyle>
            <a:lvl1pPr algn="r">
              <a:defRPr sz="1000">
                <a:solidFill>
                  <a:schemeClr val="bg1"/>
                </a:solidFill>
                <a:latin typeface="+mn-lt"/>
              </a:defRPr>
            </a:lvl1pPr>
          </a:lstStyle>
          <a:p>
            <a:pPr>
              <a:defRPr/>
            </a:pPr>
            <a:fld id="{89F67566-1DA4-4633-A16A-6B2A60314D4D}" type="slidenum">
              <a:rPr lang="en-US" smtClean="0">
                <a:solidFill>
                  <a:srgbClr val="FFFFFF"/>
                </a:solidFill>
              </a:rPr>
              <a:pPr>
                <a:defRPr/>
              </a:pPr>
              <a:t>‹#›</a:t>
            </a:fld>
            <a:endParaRPr lang="en-US" dirty="0">
              <a:solidFill>
                <a:srgbClr val="FFFFFF"/>
              </a:solidFill>
            </a:endParaRPr>
          </a:p>
        </p:txBody>
      </p:sp>
      <p:sp>
        <p:nvSpPr>
          <p:cNvPr id="8" name="Footer Placeholder 4"/>
          <p:cNvSpPr>
            <a:spLocks noGrp="1"/>
          </p:cNvSpPr>
          <p:nvPr>
            <p:ph type="ftr" sz="quarter" idx="14"/>
          </p:nvPr>
        </p:nvSpPr>
        <p:spPr>
          <a:xfrm>
            <a:off x="337351" y="5977660"/>
            <a:ext cx="2895600" cy="238414"/>
          </a:xfrm>
          <a:prstGeom prst="rect">
            <a:avLst/>
          </a:prstGeom>
        </p:spPr>
        <p:txBody>
          <a:bodyPr/>
          <a:lstStyle>
            <a:lvl1pPr>
              <a:defRPr sz="1000">
                <a:latin typeface="+mn-lt"/>
              </a:defRPr>
            </a:lvl1pPr>
          </a:lstStyle>
          <a:p>
            <a:pPr fontAlgn="base">
              <a:spcBef>
                <a:spcPct val="0"/>
              </a:spcBef>
              <a:spcAft>
                <a:spcPct val="0"/>
              </a:spcAft>
            </a:pPr>
            <a:endParaRPr lang="en-US" dirty="0">
              <a:solidFill>
                <a:srgbClr val="404545"/>
              </a:solidFill>
            </a:endParaRPr>
          </a:p>
        </p:txBody>
      </p:sp>
    </p:spTree>
    <p:extLst>
      <p:ext uri="{BB962C8B-B14F-4D97-AF65-F5344CB8AC3E}">
        <p14:creationId xmlns:p14="http://schemas.microsoft.com/office/powerpoint/2010/main" val="12299583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6"/>
          <p:cNvSpPr>
            <a:spLocks noGrp="1" noChangeArrowheads="1"/>
          </p:cNvSpPr>
          <p:nvPr>
            <p:ph type="sldNum" sz="quarter" idx="10"/>
          </p:nvPr>
        </p:nvSpPr>
        <p:spPr>
          <a:xfrm>
            <a:off x="4347097" y="6447147"/>
            <a:ext cx="2133600" cy="476250"/>
          </a:xfrm>
          <a:ln/>
        </p:spPr>
        <p:txBody>
          <a:bodyPr/>
          <a:lstStyle>
            <a:lvl1pPr algn="r">
              <a:defRPr sz="1000">
                <a:solidFill>
                  <a:schemeClr val="bg1"/>
                </a:solidFill>
                <a:latin typeface="+mn-lt"/>
              </a:defRPr>
            </a:lvl1pPr>
          </a:lstStyle>
          <a:p>
            <a:pPr>
              <a:defRPr/>
            </a:pPr>
            <a:fld id="{89F67566-1DA4-4633-A16A-6B2A60314D4D}" type="slidenum">
              <a:rPr lang="en-US" smtClean="0">
                <a:solidFill>
                  <a:srgbClr val="FFFFFF"/>
                </a:solidFill>
              </a:rPr>
              <a:pPr>
                <a:defRPr/>
              </a:pPr>
              <a:t>‹#›</a:t>
            </a:fld>
            <a:endParaRPr lang="en-US" dirty="0">
              <a:solidFill>
                <a:srgbClr val="FFFFFF"/>
              </a:solidFill>
            </a:endParaRPr>
          </a:p>
        </p:txBody>
      </p:sp>
      <p:sp>
        <p:nvSpPr>
          <p:cNvPr id="5" name="Footer Placeholder 4"/>
          <p:cNvSpPr>
            <a:spLocks noGrp="1"/>
          </p:cNvSpPr>
          <p:nvPr>
            <p:ph type="ftr" sz="quarter" idx="14"/>
          </p:nvPr>
        </p:nvSpPr>
        <p:spPr>
          <a:xfrm>
            <a:off x="337351" y="5977660"/>
            <a:ext cx="2895600" cy="238414"/>
          </a:xfrm>
          <a:prstGeom prst="rect">
            <a:avLst/>
          </a:prstGeom>
        </p:spPr>
        <p:txBody>
          <a:bodyPr/>
          <a:lstStyle>
            <a:lvl1pPr>
              <a:defRPr sz="1000">
                <a:latin typeface="+mn-lt"/>
              </a:defRPr>
            </a:lvl1pPr>
          </a:lstStyle>
          <a:p>
            <a:pPr fontAlgn="base">
              <a:spcBef>
                <a:spcPct val="0"/>
              </a:spcBef>
              <a:spcAft>
                <a:spcPct val="0"/>
              </a:spcAft>
            </a:pPr>
            <a:endParaRPr lang="en-US" dirty="0">
              <a:solidFill>
                <a:srgbClr val="404545"/>
              </a:solidFill>
            </a:endParaRPr>
          </a:p>
        </p:txBody>
      </p:sp>
    </p:spTree>
    <p:extLst>
      <p:ext uri="{BB962C8B-B14F-4D97-AF65-F5344CB8AC3E}">
        <p14:creationId xmlns:p14="http://schemas.microsoft.com/office/powerpoint/2010/main" val="1075688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1 w Logo">
    <p:spTree>
      <p:nvGrpSpPr>
        <p:cNvPr id="1" name=""/>
        <p:cNvGrpSpPr/>
        <p:nvPr/>
      </p:nvGrpSpPr>
      <p:grpSpPr>
        <a:xfrm>
          <a:off x="0" y="0"/>
          <a:ext cx="0" cy="0"/>
          <a:chOff x="0" y="0"/>
          <a:chExt cx="0" cy="0"/>
        </a:xfrm>
      </p:grpSpPr>
      <p:grpSp>
        <p:nvGrpSpPr>
          <p:cNvPr id="12" name="Group 11"/>
          <p:cNvGrpSpPr/>
          <p:nvPr userDrawn="1"/>
        </p:nvGrpSpPr>
        <p:grpSpPr>
          <a:xfrm>
            <a:off x="0" y="0"/>
            <a:ext cx="9144000" cy="6858000"/>
            <a:chOff x="0" y="0"/>
            <a:chExt cx="9144000" cy="685800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Rectangle 14"/>
            <p:cNvSpPr/>
            <p:nvPr userDrawn="1"/>
          </p:nvSpPr>
          <p:spPr>
            <a:xfrm>
              <a:off x="0" y="2760397"/>
              <a:ext cx="9144000" cy="3430654"/>
            </a:xfrm>
            <a:prstGeom prst="rect">
              <a:avLst/>
            </a:prstGeom>
            <a:gradFill flip="none" rotWithShape="1">
              <a:gsLst>
                <a:gs pos="80000">
                  <a:srgbClr val="B5B6B3"/>
                </a:gs>
                <a:gs pos="0">
                  <a:srgbClr val="FFFFFF"/>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grpSp>
      <p:sp>
        <p:nvSpPr>
          <p:cNvPr id="8" name="Text Placeholder 4"/>
          <p:cNvSpPr>
            <a:spLocks noGrp="1"/>
          </p:cNvSpPr>
          <p:nvPr>
            <p:ph type="body" sz="quarter" idx="10"/>
          </p:nvPr>
        </p:nvSpPr>
        <p:spPr>
          <a:xfrm>
            <a:off x="328613" y="3179298"/>
            <a:ext cx="8477250" cy="451409"/>
          </a:xfrm>
        </p:spPr>
        <p:txBody>
          <a:bodyPr/>
          <a:lstStyle>
            <a:lvl1pPr marL="0" indent="0">
              <a:buNone/>
              <a:defRPr sz="1600" b="1">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9" name="Text Placeholder 4"/>
          <p:cNvSpPr>
            <a:spLocks noGrp="1"/>
          </p:cNvSpPr>
          <p:nvPr>
            <p:ph type="body" sz="quarter" idx="11"/>
          </p:nvPr>
        </p:nvSpPr>
        <p:spPr>
          <a:xfrm>
            <a:off x="328613" y="3555813"/>
            <a:ext cx="8477250" cy="451409"/>
          </a:xfrm>
        </p:spPr>
        <p:txBody>
          <a:bodyPr/>
          <a:lstStyle>
            <a:lvl1pPr marL="0" indent="0">
              <a:buNone/>
              <a:defRPr sz="1600" b="0">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10" name="Text Placeholder 4"/>
          <p:cNvSpPr>
            <a:spLocks noGrp="1"/>
          </p:cNvSpPr>
          <p:nvPr>
            <p:ph type="body" sz="quarter" idx="12"/>
          </p:nvPr>
        </p:nvSpPr>
        <p:spPr>
          <a:xfrm>
            <a:off x="328613" y="4326781"/>
            <a:ext cx="8477250" cy="451409"/>
          </a:xfrm>
        </p:spPr>
        <p:txBody>
          <a:bodyPr/>
          <a:lstStyle>
            <a:lvl1pPr marL="0" indent="0">
              <a:buNone/>
              <a:defRPr sz="1600" b="1">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11" name="Text Placeholder 4"/>
          <p:cNvSpPr>
            <a:spLocks noGrp="1"/>
          </p:cNvSpPr>
          <p:nvPr>
            <p:ph type="body" sz="quarter" idx="13"/>
          </p:nvPr>
        </p:nvSpPr>
        <p:spPr>
          <a:xfrm>
            <a:off x="328613" y="4703296"/>
            <a:ext cx="8477250" cy="451409"/>
          </a:xfrm>
        </p:spPr>
        <p:txBody>
          <a:bodyPr/>
          <a:lstStyle>
            <a:lvl1pPr marL="0" indent="0">
              <a:buNone/>
              <a:defRPr sz="1600" b="0">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16" name="Rectangle 8"/>
          <p:cNvSpPr>
            <a:spLocks noGrp="1" noChangeArrowheads="1"/>
          </p:cNvSpPr>
          <p:nvPr>
            <p:ph type="ctrTitle"/>
          </p:nvPr>
        </p:nvSpPr>
        <p:spPr>
          <a:xfrm>
            <a:off x="337351" y="1628496"/>
            <a:ext cx="8449056" cy="522288"/>
          </a:xfrm>
          <a:prstGeom prst="rect">
            <a:avLst/>
          </a:prstGeom>
        </p:spPr>
        <p:txBody>
          <a:bodyPr anchor="b"/>
          <a:lstStyle>
            <a:lvl1pPr>
              <a:lnSpc>
                <a:spcPts val="3000"/>
              </a:lnSpc>
              <a:defRPr sz="2800" b="1" cap="all" baseline="0">
                <a:solidFill>
                  <a:schemeClr val="tx1"/>
                </a:solidFill>
              </a:defRPr>
            </a:lvl1pPr>
          </a:lstStyle>
          <a:p>
            <a:r>
              <a:rPr lang="en-US" dirty="0"/>
              <a:t>Click to edit Master title style</a:t>
            </a:r>
          </a:p>
        </p:txBody>
      </p:sp>
      <p:sp>
        <p:nvSpPr>
          <p:cNvPr id="17" name="Rectangle 9"/>
          <p:cNvSpPr>
            <a:spLocks noGrp="1" noChangeArrowheads="1"/>
          </p:cNvSpPr>
          <p:nvPr>
            <p:ph type="subTitle" idx="1"/>
          </p:nvPr>
        </p:nvSpPr>
        <p:spPr>
          <a:xfrm>
            <a:off x="337352" y="2169937"/>
            <a:ext cx="8449056" cy="482600"/>
          </a:xfrm>
        </p:spPr>
        <p:txBody>
          <a:bodyPr anchor="t"/>
          <a:lstStyle>
            <a:lvl1pPr marL="0" indent="0">
              <a:lnSpc>
                <a:spcPts val="1500"/>
              </a:lnSpc>
              <a:spcBef>
                <a:spcPts val="0"/>
              </a:spcBef>
              <a:buFont typeface="Wingdings" pitchFamily="2" charset="2"/>
              <a:buNone/>
              <a:defRPr sz="1600" cap="all" baseline="0">
                <a:latin typeface="Arial" pitchFamily="34" charset="0"/>
                <a:cs typeface="Arial" pitchFamily="34" charset="0"/>
              </a:defRPr>
            </a:lvl1pPr>
          </a:lstStyle>
          <a:p>
            <a:r>
              <a:rPr lang="en-US" dirty="0"/>
              <a:t>Click to edit Master subtitle style</a:t>
            </a:r>
          </a:p>
        </p:txBody>
      </p:sp>
      <p:sp>
        <p:nvSpPr>
          <p:cNvPr id="13" name="Footer Placeholder 4"/>
          <p:cNvSpPr>
            <a:spLocks noGrp="1"/>
          </p:cNvSpPr>
          <p:nvPr>
            <p:ph type="ftr" sz="quarter" idx="14"/>
          </p:nvPr>
        </p:nvSpPr>
        <p:spPr>
          <a:xfrm>
            <a:off x="337351" y="5977660"/>
            <a:ext cx="2895600" cy="238414"/>
          </a:xfrm>
          <a:prstGeom prst="rect">
            <a:avLst/>
          </a:prstGeom>
        </p:spPr>
        <p:txBody>
          <a:bodyPr/>
          <a:lstStyle>
            <a:lvl1pPr>
              <a:defRPr sz="1000">
                <a:latin typeface="+mn-lt"/>
              </a:defRPr>
            </a:lvl1pPr>
          </a:lstStyle>
          <a:p>
            <a:pPr fontAlgn="base">
              <a:spcBef>
                <a:spcPct val="0"/>
              </a:spcBef>
              <a:spcAft>
                <a:spcPct val="0"/>
              </a:spcAft>
            </a:pPr>
            <a:endParaRPr lang="en-US" dirty="0">
              <a:solidFill>
                <a:srgbClr val="404545"/>
              </a:solidFill>
            </a:endParaRPr>
          </a:p>
        </p:txBody>
      </p:sp>
    </p:spTree>
    <p:extLst>
      <p:ext uri="{BB962C8B-B14F-4D97-AF65-F5344CB8AC3E}">
        <p14:creationId xmlns:p14="http://schemas.microsoft.com/office/powerpoint/2010/main" val="20059265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grpSp>
        <p:nvGrpSpPr>
          <p:cNvPr id="9" name="Group 8"/>
          <p:cNvGrpSpPr/>
          <p:nvPr userDrawn="1"/>
        </p:nvGrpSpPr>
        <p:grpSpPr>
          <a:xfrm>
            <a:off x="0" y="0"/>
            <a:ext cx="9144000" cy="6858000"/>
            <a:chOff x="0" y="0"/>
            <a:chExt cx="9144000" cy="685800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userDrawn="1"/>
          </p:nvSpPr>
          <p:spPr>
            <a:xfrm>
              <a:off x="0" y="2760397"/>
              <a:ext cx="9144000" cy="3430654"/>
            </a:xfrm>
            <a:prstGeom prst="rect">
              <a:avLst/>
            </a:prstGeom>
            <a:gradFill flip="none" rotWithShape="1">
              <a:gsLst>
                <a:gs pos="80000">
                  <a:srgbClr val="B5B6B3"/>
                </a:gs>
                <a:gs pos="0">
                  <a:srgbClr val="FFFFFF"/>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grpSp>
      <p:sp>
        <p:nvSpPr>
          <p:cNvPr id="3080" name="Rectangle 8"/>
          <p:cNvSpPr>
            <a:spLocks noGrp="1" noChangeArrowheads="1"/>
          </p:cNvSpPr>
          <p:nvPr>
            <p:ph type="ctrTitle"/>
          </p:nvPr>
        </p:nvSpPr>
        <p:spPr>
          <a:xfrm>
            <a:off x="328613" y="1628496"/>
            <a:ext cx="8458200" cy="522288"/>
          </a:xfrm>
          <a:prstGeom prst="rect">
            <a:avLst/>
          </a:prstGeom>
          <a:ln w="12700">
            <a:noFill/>
          </a:ln>
        </p:spPr>
        <p:txBody>
          <a:bodyPr vert="horz" wrap="square" lIns="91440" tIns="45720" rIns="91440" bIns="45720" anchor="ctr" anchorCtr="0"/>
          <a:lstStyle>
            <a:lvl1pPr>
              <a:lnSpc>
                <a:spcPts val="3000"/>
              </a:lnSpc>
              <a:defRPr sz="2800" b="1" cap="all" baseline="0">
                <a:solidFill>
                  <a:schemeClr val="tx1"/>
                </a:solidFill>
              </a:defRPr>
            </a:lvl1pPr>
          </a:lstStyle>
          <a:p>
            <a:r>
              <a:rPr lang="en-US" dirty="0"/>
              <a:t>Click to edit Master title style</a:t>
            </a:r>
          </a:p>
        </p:txBody>
      </p:sp>
      <p:sp>
        <p:nvSpPr>
          <p:cNvPr id="3081" name="Rectangle 9"/>
          <p:cNvSpPr>
            <a:spLocks noGrp="1" noChangeArrowheads="1"/>
          </p:cNvSpPr>
          <p:nvPr>
            <p:ph type="subTitle" idx="1"/>
          </p:nvPr>
        </p:nvSpPr>
        <p:spPr>
          <a:xfrm>
            <a:off x="328613" y="2150784"/>
            <a:ext cx="8458200" cy="482600"/>
          </a:xfrm>
        </p:spPr>
        <p:txBody>
          <a:bodyPr vert="horz" wrap="square" lIns="91440" tIns="45720" rIns="91440" bIns="45720" anchor="ctr" anchorCtr="0"/>
          <a:lstStyle>
            <a:lvl1pPr marL="0" indent="0">
              <a:lnSpc>
                <a:spcPts val="1500"/>
              </a:lnSpc>
              <a:spcBef>
                <a:spcPts val="0"/>
              </a:spcBef>
              <a:buFont typeface="Wingdings" pitchFamily="2" charset="2"/>
              <a:buNone/>
              <a:defRPr sz="1600" cap="all" baseline="0">
                <a:latin typeface="Arial" pitchFamily="34" charset="0"/>
                <a:cs typeface="Arial" pitchFamily="34" charset="0"/>
              </a:defRPr>
            </a:lvl1pPr>
          </a:lstStyle>
          <a:p>
            <a:r>
              <a:rPr lang="en-US" dirty="0"/>
              <a:t>Click to edit Master subtitle style</a:t>
            </a:r>
          </a:p>
        </p:txBody>
      </p:sp>
      <p:sp>
        <p:nvSpPr>
          <p:cNvPr id="5" name="Text Placeholder 4"/>
          <p:cNvSpPr>
            <a:spLocks noGrp="1"/>
          </p:cNvSpPr>
          <p:nvPr>
            <p:ph type="body" sz="quarter" idx="10"/>
          </p:nvPr>
        </p:nvSpPr>
        <p:spPr>
          <a:xfrm>
            <a:off x="328613" y="3125508"/>
            <a:ext cx="8458200" cy="451409"/>
          </a:xfrm>
        </p:spPr>
        <p:txBody>
          <a:bodyPr vert="horz" wrap="square" lIns="91440" tIns="45720" rIns="91440" bIns="45720" anchor="ctr" anchorCtr="0"/>
          <a:lstStyle>
            <a:lvl1pPr marL="0" indent="0">
              <a:buNone/>
              <a:defRPr sz="1600" b="1">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12" name="Text Placeholder 4"/>
          <p:cNvSpPr>
            <a:spLocks noGrp="1"/>
          </p:cNvSpPr>
          <p:nvPr>
            <p:ph type="body" sz="quarter" idx="11"/>
          </p:nvPr>
        </p:nvSpPr>
        <p:spPr>
          <a:xfrm>
            <a:off x="328613" y="3576917"/>
            <a:ext cx="8458200" cy="451409"/>
          </a:xfrm>
        </p:spPr>
        <p:txBody>
          <a:bodyPr vert="horz" wrap="square" lIns="91440" tIns="45720" rIns="91440" bIns="45720" anchor="ctr" anchorCtr="0"/>
          <a:lstStyle>
            <a:lvl1pPr marL="0" indent="0">
              <a:buNone/>
              <a:defRPr sz="1600" b="0">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13" name="Text Placeholder 4"/>
          <p:cNvSpPr>
            <a:spLocks noGrp="1"/>
          </p:cNvSpPr>
          <p:nvPr>
            <p:ph type="body" sz="quarter" idx="12"/>
          </p:nvPr>
        </p:nvSpPr>
        <p:spPr>
          <a:xfrm>
            <a:off x="328613" y="4272991"/>
            <a:ext cx="8458200" cy="451409"/>
          </a:xfrm>
        </p:spPr>
        <p:txBody>
          <a:bodyPr vert="horz" wrap="square" lIns="91440" tIns="45720" rIns="91440" bIns="45720" anchor="ctr" anchorCtr="0"/>
          <a:lstStyle>
            <a:lvl1pPr marL="0" indent="0">
              <a:buNone/>
              <a:defRPr sz="1600" b="1">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14" name="Text Placeholder 4"/>
          <p:cNvSpPr>
            <a:spLocks noGrp="1"/>
          </p:cNvSpPr>
          <p:nvPr>
            <p:ph type="body" sz="quarter" idx="13"/>
          </p:nvPr>
        </p:nvSpPr>
        <p:spPr>
          <a:xfrm>
            <a:off x="328613" y="4724400"/>
            <a:ext cx="8458200" cy="451409"/>
          </a:xfrm>
        </p:spPr>
        <p:txBody>
          <a:bodyPr vert="horz" wrap="square" lIns="91440" tIns="45720" rIns="91440" bIns="45720" anchor="ctr" anchorCtr="0"/>
          <a:lstStyle>
            <a:lvl1pPr marL="0" indent="0">
              <a:buNone/>
              <a:defRPr sz="1600" b="0">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Tree>
    <p:extLst>
      <p:ext uri="{BB962C8B-B14F-4D97-AF65-F5344CB8AC3E}">
        <p14:creationId xmlns:p14="http://schemas.microsoft.com/office/powerpoint/2010/main" val="23358291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grpSp>
        <p:nvGrpSpPr>
          <p:cNvPr id="12" name="Group 11"/>
          <p:cNvGrpSpPr/>
          <p:nvPr userDrawn="1"/>
        </p:nvGrpSpPr>
        <p:grpSpPr>
          <a:xfrm>
            <a:off x="0" y="0"/>
            <a:ext cx="9144000" cy="6858000"/>
            <a:chOff x="0" y="0"/>
            <a:chExt cx="9144000" cy="685800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Rectangle 14"/>
            <p:cNvSpPr/>
            <p:nvPr userDrawn="1"/>
          </p:nvSpPr>
          <p:spPr>
            <a:xfrm>
              <a:off x="0" y="2760397"/>
              <a:ext cx="9144000" cy="3430654"/>
            </a:xfrm>
            <a:prstGeom prst="rect">
              <a:avLst/>
            </a:prstGeom>
            <a:gradFill flip="none" rotWithShape="1">
              <a:gsLst>
                <a:gs pos="80000">
                  <a:srgbClr val="B5B6B3"/>
                </a:gs>
                <a:gs pos="0">
                  <a:srgbClr val="FFFFFF"/>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grpSp>
      <p:sp>
        <p:nvSpPr>
          <p:cNvPr id="8" name="Text Placeholder 4"/>
          <p:cNvSpPr>
            <a:spLocks noGrp="1"/>
          </p:cNvSpPr>
          <p:nvPr>
            <p:ph type="body" sz="quarter" idx="10"/>
          </p:nvPr>
        </p:nvSpPr>
        <p:spPr>
          <a:xfrm>
            <a:off x="328613" y="3125508"/>
            <a:ext cx="8458200" cy="451409"/>
          </a:xfrm>
        </p:spPr>
        <p:txBody>
          <a:bodyPr vert="horz" wrap="square" lIns="91440" tIns="45720" rIns="91440" bIns="45720" anchor="ctr" anchorCtr="0"/>
          <a:lstStyle>
            <a:lvl1pPr marL="0" indent="0">
              <a:buNone/>
              <a:defRPr sz="1600" b="1">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10" name="Text Placeholder 4"/>
          <p:cNvSpPr>
            <a:spLocks noGrp="1"/>
          </p:cNvSpPr>
          <p:nvPr>
            <p:ph type="body" sz="quarter" idx="12"/>
          </p:nvPr>
        </p:nvSpPr>
        <p:spPr>
          <a:xfrm>
            <a:off x="328613" y="4272991"/>
            <a:ext cx="8458200" cy="451409"/>
          </a:xfrm>
        </p:spPr>
        <p:txBody>
          <a:bodyPr vert="horz" wrap="square" lIns="91440" tIns="45720" rIns="91440" bIns="45720" anchor="ctr" anchorCtr="0"/>
          <a:lstStyle>
            <a:lvl1pPr marL="0" indent="0">
              <a:buNone/>
              <a:defRPr sz="1600" b="1">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9" name="Text Placeholder 4"/>
          <p:cNvSpPr>
            <a:spLocks noGrp="1"/>
          </p:cNvSpPr>
          <p:nvPr>
            <p:ph type="body" sz="quarter" idx="11"/>
          </p:nvPr>
        </p:nvSpPr>
        <p:spPr>
          <a:xfrm>
            <a:off x="328613" y="3576917"/>
            <a:ext cx="8458200" cy="451409"/>
          </a:xfrm>
        </p:spPr>
        <p:txBody>
          <a:bodyPr vert="horz" wrap="square" lIns="91440" tIns="45720" rIns="91440" bIns="45720" anchor="ctr" anchorCtr="0"/>
          <a:lstStyle>
            <a:lvl1pPr marL="0" indent="0">
              <a:buNone/>
              <a:defRPr sz="1600" b="0">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11" name="Text Placeholder 4"/>
          <p:cNvSpPr>
            <a:spLocks noGrp="1"/>
          </p:cNvSpPr>
          <p:nvPr>
            <p:ph type="body" sz="quarter" idx="13"/>
          </p:nvPr>
        </p:nvSpPr>
        <p:spPr>
          <a:xfrm>
            <a:off x="328613" y="4724400"/>
            <a:ext cx="8458200" cy="451409"/>
          </a:xfrm>
        </p:spPr>
        <p:txBody>
          <a:bodyPr vert="horz" wrap="square" lIns="91440" tIns="45720" rIns="91440" bIns="45720" anchor="ctr" anchorCtr="0"/>
          <a:lstStyle>
            <a:lvl1pPr marL="0" indent="0">
              <a:buNone/>
              <a:defRPr sz="1600" b="0">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16" name="Rectangle 8"/>
          <p:cNvSpPr>
            <a:spLocks noGrp="1" noChangeArrowheads="1"/>
          </p:cNvSpPr>
          <p:nvPr>
            <p:ph type="ctrTitle"/>
          </p:nvPr>
        </p:nvSpPr>
        <p:spPr>
          <a:xfrm>
            <a:off x="328613" y="1628496"/>
            <a:ext cx="8458200" cy="522288"/>
          </a:xfrm>
          <a:prstGeom prst="rect">
            <a:avLst/>
          </a:prstGeom>
          <a:ln w="12700">
            <a:noFill/>
          </a:ln>
        </p:spPr>
        <p:txBody>
          <a:bodyPr vert="horz" wrap="square" lIns="91440" tIns="45720" rIns="91440" bIns="45720" anchor="ctr" anchorCtr="0"/>
          <a:lstStyle>
            <a:lvl1pPr>
              <a:lnSpc>
                <a:spcPts val="3000"/>
              </a:lnSpc>
              <a:defRPr sz="2800" b="1" cap="all" baseline="0">
                <a:solidFill>
                  <a:schemeClr val="tx1"/>
                </a:solidFill>
              </a:defRPr>
            </a:lvl1pPr>
          </a:lstStyle>
          <a:p>
            <a:r>
              <a:rPr lang="en-US" dirty="0"/>
              <a:t>Click to edit Master title style</a:t>
            </a:r>
          </a:p>
        </p:txBody>
      </p:sp>
      <p:sp>
        <p:nvSpPr>
          <p:cNvPr id="17" name="Rectangle 9"/>
          <p:cNvSpPr>
            <a:spLocks noGrp="1" noChangeArrowheads="1"/>
          </p:cNvSpPr>
          <p:nvPr>
            <p:ph type="subTitle" idx="1"/>
          </p:nvPr>
        </p:nvSpPr>
        <p:spPr>
          <a:xfrm>
            <a:off x="328613" y="2150784"/>
            <a:ext cx="8458200" cy="482600"/>
          </a:xfrm>
        </p:spPr>
        <p:txBody>
          <a:bodyPr vert="horz" wrap="square" lIns="91440" tIns="45720" rIns="91440" bIns="45720" anchor="ctr" anchorCtr="0"/>
          <a:lstStyle>
            <a:lvl1pPr marL="0" indent="0">
              <a:lnSpc>
                <a:spcPts val="1500"/>
              </a:lnSpc>
              <a:spcBef>
                <a:spcPts val="0"/>
              </a:spcBef>
              <a:buFont typeface="Wingdings" pitchFamily="2" charset="2"/>
              <a:buNone/>
              <a:defRPr sz="1600" cap="all" baseline="0">
                <a:latin typeface="Arial" pitchFamily="34" charset="0"/>
                <a:cs typeface="Arial" pitchFamily="34" charset="0"/>
              </a:defRPr>
            </a:lvl1pPr>
          </a:lstStyle>
          <a:p>
            <a:r>
              <a:rPr lang="en-US" dirty="0"/>
              <a:t>Click to edit Master subtitle style</a:t>
            </a:r>
          </a:p>
        </p:txBody>
      </p:sp>
    </p:spTree>
    <p:extLst>
      <p:ext uri="{BB962C8B-B14F-4D97-AF65-F5344CB8AC3E}">
        <p14:creationId xmlns:p14="http://schemas.microsoft.com/office/powerpoint/2010/main" val="7468480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grpSp>
        <p:nvGrpSpPr>
          <p:cNvPr id="13" name="Group 12"/>
          <p:cNvGrpSpPr/>
          <p:nvPr userDrawn="1"/>
        </p:nvGrpSpPr>
        <p:grpSpPr>
          <a:xfrm>
            <a:off x="0" y="0"/>
            <a:ext cx="9144000" cy="6858000"/>
            <a:chOff x="0" y="0"/>
            <a:chExt cx="9144000" cy="685800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 name="Rectangle 15"/>
            <p:cNvSpPr/>
            <p:nvPr userDrawn="1"/>
          </p:nvSpPr>
          <p:spPr>
            <a:xfrm>
              <a:off x="0" y="2760397"/>
              <a:ext cx="9144000" cy="3430654"/>
            </a:xfrm>
            <a:prstGeom prst="rect">
              <a:avLst/>
            </a:prstGeom>
            <a:gradFill flip="none" rotWithShape="1">
              <a:gsLst>
                <a:gs pos="80000">
                  <a:srgbClr val="B5B6B3"/>
                </a:gs>
                <a:gs pos="0">
                  <a:srgbClr val="FFFFFF"/>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grpSp>
      <p:sp>
        <p:nvSpPr>
          <p:cNvPr id="9" name="Text Placeholder 4"/>
          <p:cNvSpPr>
            <a:spLocks noGrp="1"/>
          </p:cNvSpPr>
          <p:nvPr>
            <p:ph type="body" sz="quarter" idx="10"/>
          </p:nvPr>
        </p:nvSpPr>
        <p:spPr>
          <a:xfrm>
            <a:off x="328613" y="3125508"/>
            <a:ext cx="8458200" cy="451409"/>
          </a:xfrm>
        </p:spPr>
        <p:txBody>
          <a:bodyPr vert="horz" wrap="square" lIns="91440" tIns="45720" rIns="91440" bIns="45720" anchor="ctr" anchorCtr="0"/>
          <a:lstStyle>
            <a:lvl1pPr marL="0" indent="0">
              <a:buNone/>
              <a:defRPr sz="1600" b="1">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10" name="Text Placeholder 4"/>
          <p:cNvSpPr>
            <a:spLocks noGrp="1"/>
          </p:cNvSpPr>
          <p:nvPr>
            <p:ph type="body" sz="quarter" idx="11"/>
          </p:nvPr>
        </p:nvSpPr>
        <p:spPr>
          <a:xfrm>
            <a:off x="328613" y="3576917"/>
            <a:ext cx="8458200" cy="451409"/>
          </a:xfrm>
        </p:spPr>
        <p:txBody>
          <a:bodyPr vert="horz" wrap="square" lIns="91440" tIns="45720" rIns="91440" bIns="45720" anchor="ctr" anchorCtr="0"/>
          <a:lstStyle>
            <a:lvl1pPr marL="0" indent="0">
              <a:buNone/>
              <a:defRPr sz="1600" b="0">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11" name="Text Placeholder 4"/>
          <p:cNvSpPr>
            <a:spLocks noGrp="1"/>
          </p:cNvSpPr>
          <p:nvPr>
            <p:ph type="body" sz="quarter" idx="12"/>
          </p:nvPr>
        </p:nvSpPr>
        <p:spPr>
          <a:xfrm>
            <a:off x="328613" y="4272991"/>
            <a:ext cx="8458200" cy="451409"/>
          </a:xfrm>
        </p:spPr>
        <p:txBody>
          <a:bodyPr vert="horz" wrap="square" lIns="91440" tIns="45720" rIns="91440" bIns="45720" anchor="ctr" anchorCtr="0"/>
          <a:lstStyle>
            <a:lvl1pPr marL="0" indent="0">
              <a:buNone/>
              <a:defRPr sz="1600" b="1">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12" name="Text Placeholder 4"/>
          <p:cNvSpPr>
            <a:spLocks noGrp="1"/>
          </p:cNvSpPr>
          <p:nvPr>
            <p:ph type="body" sz="quarter" idx="13"/>
          </p:nvPr>
        </p:nvSpPr>
        <p:spPr>
          <a:xfrm>
            <a:off x="328613" y="4724400"/>
            <a:ext cx="8458200" cy="451409"/>
          </a:xfrm>
        </p:spPr>
        <p:txBody>
          <a:bodyPr vert="horz" wrap="square" lIns="91440" tIns="45720" rIns="91440" bIns="45720" anchor="ctr" anchorCtr="0"/>
          <a:lstStyle>
            <a:lvl1pPr marL="0" indent="0">
              <a:buNone/>
              <a:defRPr sz="1600" b="0">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17" name="Rectangle 8"/>
          <p:cNvSpPr>
            <a:spLocks noGrp="1" noChangeArrowheads="1"/>
          </p:cNvSpPr>
          <p:nvPr>
            <p:ph type="ctrTitle"/>
          </p:nvPr>
        </p:nvSpPr>
        <p:spPr>
          <a:xfrm>
            <a:off x="328613" y="1628496"/>
            <a:ext cx="8458200" cy="522288"/>
          </a:xfrm>
          <a:prstGeom prst="rect">
            <a:avLst/>
          </a:prstGeom>
          <a:ln w="12700">
            <a:noFill/>
          </a:ln>
        </p:spPr>
        <p:txBody>
          <a:bodyPr vert="horz" wrap="square" lIns="91440" tIns="45720" rIns="91440" bIns="45720" anchor="ctr" anchorCtr="0"/>
          <a:lstStyle>
            <a:lvl1pPr>
              <a:lnSpc>
                <a:spcPts val="3000"/>
              </a:lnSpc>
              <a:defRPr sz="2800" b="1" cap="all" baseline="0">
                <a:solidFill>
                  <a:schemeClr val="tx1"/>
                </a:solidFill>
              </a:defRPr>
            </a:lvl1pPr>
          </a:lstStyle>
          <a:p>
            <a:r>
              <a:rPr lang="en-US" dirty="0"/>
              <a:t>Click to edit Master title style</a:t>
            </a:r>
          </a:p>
        </p:txBody>
      </p:sp>
      <p:sp>
        <p:nvSpPr>
          <p:cNvPr id="18" name="Rectangle 9"/>
          <p:cNvSpPr>
            <a:spLocks noGrp="1" noChangeArrowheads="1"/>
          </p:cNvSpPr>
          <p:nvPr>
            <p:ph type="subTitle" idx="1"/>
          </p:nvPr>
        </p:nvSpPr>
        <p:spPr>
          <a:xfrm>
            <a:off x="328613" y="2150784"/>
            <a:ext cx="8458200" cy="482600"/>
          </a:xfrm>
        </p:spPr>
        <p:txBody>
          <a:bodyPr vert="horz" wrap="square" lIns="91440" tIns="45720" rIns="91440" bIns="45720" anchor="ctr" anchorCtr="0"/>
          <a:lstStyle>
            <a:lvl1pPr marL="0" indent="0">
              <a:lnSpc>
                <a:spcPts val="1500"/>
              </a:lnSpc>
              <a:spcBef>
                <a:spcPts val="0"/>
              </a:spcBef>
              <a:buFont typeface="Wingdings" pitchFamily="2" charset="2"/>
              <a:buNone/>
              <a:defRPr sz="1600" cap="all" baseline="0">
                <a:latin typeface="Arial" pitchFamily="34" charset="0"/>
                <a:cs typeface="Arial" pitchFamily="34" charset="0"/>
              </a:defRPr>
            </a:lvl1pPr>
          </a:lstStyle>
          <a:p>
            <a:r>
              <a:rPr lang="en-US" dirty="0"/>
              <a:t>Click to edit Master subtitle style</a:t>
            </a:r>
          </a:p>
        </p:txBody>
      </p:sp>
    </p:spTree>
    <p:extLst>
      <p:ext uri="{BB962C8B-B14F-4D97-AF65-F5344CB8AC3E}">
        <p14:creationId xmlns:p14="http://schemas.microsoft.com/office/powerpoint/2010/main" val="5374751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grpSp>
        <p:nvGrpSpPr>
          <p:cNvPr id="2" name="Group 1"/>
          <p:cNvGrpSpPr/>
          <p:nvPr userDrawn="1"/>
        </p:nvGrpSpPr>
        <p:grpSpPr>
          <a:xfrm>
            <a:off x="0" y="0"/>
            <a:ext cx="9144000" cy="6858000"/>
            <a:chOff x="0" y="0"/>
            <a:chExt cx="9144000" cy="685800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8" name="Rectangle 17"/>
            <p:cNvSpPr/>
            <p:nvPr userDrawn="1"/>
          </p:nvSpPr>
          <p:spPr>
            <a:xfrm>
              <a:off x="0" y="2760397"/>
              <a:ext cx="9144000" cy="3430654"/>
            </a:xfrm>
            <a:prstGeom prst="rect">
              <a:avLst/>
            </a:prstGeom>
            <a:gradFill flip="none" rotWithShape="1">
              <a:gsLst>
                <a:gs pos="80000">
                  <a:srgbClr val="B5B6B3"/>
                </a:gs>
                <a:gs pos="0">
                  <a:srgbClr val="FFFFFF"/>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cxnSp>
          <p:nvCxnSpPr>
            <p:cNvPr id="11" name="Straight Connector 10"/>
            <p:cNvCxnSpPr/>
            <p:nvPr userDrawn="1"/>
          </p:nvCxnSpPr>
          <p:spPr>
            <a:xfrm>
              <a:off x="0" y="6858000"/>
              <a:ext cx="6809591"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8" name="Rectangle 8"/>
          <p:cNvSpPr>
            <a:spLocks noGrp="1" noChangeArrowheads="1"/>
          </p:cNvSpPr>
          <p:nvPr>
            <p:ph type="ctrTitle"/>
          </p:nvPr>
        </p:nvSpPr>
        <p:spPr>
          <a:xfrm>
            <a:off x="328613" y="1628496"/>
            <a:ext cx="8458200" cy="522288"/>
          </a:xfrm>
          <a:prstGeom prst="rect">
            <a:avLst/>
          </a:prstGeom>
          <a:ln w="12700">
            <a:noFill/>
          </a:ln>
        </p:spPr>
        <p:txBody>
          <a:bodyPr vert="horz" wrap="square" lIns="91440" tIns="45720" rIns="91440" bIns="45720" anchor="ctr" anchorCtr="0"/>
          <a:lstStyle>
            <a:lvl1pPr>
              <a:lnSpc>
                <a:spcPts val="3000"/>
              </a:lnSpc>
              <a:defRPr sz="2800" b="1" cap="all" baseline="0">
                <a:solidFill>
                  <a:schemeClr val="tx1"/>
                </a:solidFill>
              </a:defRPr>
            </a:lvl1pPr>
          </a:lstStyle>
          <a:p>
            <a:r>
              <a:rPr lang="en-US" dirty="0"/>
              <a:t>Click to edit Master title style</a:t>
            </a:r>
          </a:p>
        </p:txBody>
      </p:sp>
      <p:sp>
        <p:nvSpPr>
          <p:cNvPr id="17" name="Rectangle 9"/>
          <p:cNvSpPr>
            <a:spLocks noGrp="1" noChangeArrowheads="1"/>
          </p:cNvSpPr>
          <p:nvPr>
            <p:ph type="subTitle" idx="1"/>
          </p:nvPr>
        </p:nvSpPr>
        <p:spPr>
          <a:xfrm>
            <a:off x="328613" y="2150784"/>
            <a:ext cx="8458200" cy="482600"/>
          </a:xfrm>
        </p:spPr>
        <p:txBody>
          <a:bodyPr vert="horz" wrap="square" lIns="91440" tIns="45720" rIns="91440" bIns="45720" anchor="ctr" anchorCtr="0"/>
          <a:lstStyle>
            <a:lvl1pPr marL="0" indent="0">
              <a:lnSpc>
                <a:spcPts val="1500"/>
              </a:lnSpc>
              <a:spcBef>
                <a:spcPts val="0"/>
              </a:spcBef>
              <a:buFont typeface="Wingdings" pitchFamily="2" charset="2"/>
              <a:buNone/>
              <a:defRPr sz="1600" cap="all" baseline="0">
                <a:latin typeface="Arial" pitchFamily="34" charset="0"/>
                <a:cs typeface="Arial" pitchFamily="34" charset="0"/>
              </a:defRPr>
            </a:lvl1pPr>
          </a:lstStyle>
          <a:p>
            <a:r>
              <a:rPr lang="en-US" dirty="0"/>
              <a:t>Click to edit Master subtitle style</a:t>
            </a:r>
          </a:p>
        </p:txBody>
      </p:sp>
      <p:sp>
        <p:nvSpPr>
          <p:cNvPr id="13" name="Text Placeholder 4"/>
          <p:cNvSpPr>
            <a:spLocks noGrp="1"/>
          </p:cNvSpPr>
          <p:nvPr>
            <p:ph type="body" sz="quarter" idx="11"/>
          </p:nvPr>
        </p:nvSpPr>
        <p:spPr>
          <a:xfrm>
            <a:off x="328613" y="3125508"/>
            <a:ext cx="8458200" cy="451409"/>
          </a:xfrm>
        </p:spPr>
        <p:txBody>
          <a:bodyPr vert="horz" wrap="square" lIns="91440" tIns="45720" rIns="91440" bIns="45720" anchor="ctr" anchorCtr="0"/>
          <a:lstStyle>
            <a:lvl1pPr marL="0" indent="0">
              <a:buNone/>
              <a:defRPr sz="1600" b="1">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14" name="Text Placeholder 4"/>
          <p:cNvSpPr>
            <a:spLocks noGrp="1"/>
          </p:cNvSpPr>
          <p:nvPr>
            <p:ph type="body" sz="quarter" idx="12"/>
          </p:nvPr>
        </p:nvSpPr>
        <p:spPr>
          <a:xfrm>
            <a:off x="328613" y="3576917"/>
            <a:ext cx="8458200" cy="451409"/>
          </a:xfrm>
        </p:spPr>
        <p:txBody>
          <a:bodyPr vert="horz" wrap="square" lIns="91440" tIns="45720" rIns="91440" bIns="45720" anchor="ctr" anchorCtr="0"/>
          <a:lstStyle>
            <a:lvl1pPr marL="0" indent="0">
              <a:buNone/>
              <a:defRPr sz="1600" b="0">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15" name="Text Placeholder 4"/>
          <p:cNvSpPr>
            <a:spLocks noGrp="1"/>
          </p:cNvSpPr>
          <p:nvPr>
            <p:ph type="body" sz="quarter" idx="13"/>
          </p:nvPr>
        </p:nvSpPr>
        <p:spPr>
          <a:xfrm>
            <a:off x="328613" y="4272991"/>
            <a:ext cx="8458200" cy="451409"/>
          </a:xfrm>
        </p:spPr>
        <p:txBody>
          <a:bodyPr vert="horz" wrap="square" lIns="91440" tIns="45720" rIns="91440" bIns="45720" anchor="ctr" anchorCtr="0"/>
          <a:lstStyle>
            <a:lvl1pPr marL="0" indent="0">
              <a:buNone/>
              <a:defRPr sz="1600" b="1">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16" name="Text Placeholder 4"/>
          <p:cNvSpPr>
            <a:spLocks noGrp="1"/>
          </p:cNvSpPr>
          <p:nvPr>
            <p:ph type="body" sz="quarter" idx="14"/>
          </p:nvPr>
        </p:nvSpPr>
        <p:spPr>
          <a:xfrm>
            <a:off x="328613" y="4724400"/>
            <a:ext cx="8458200" cy="451409"/>
          </a:xfrm>
        </p:spPr>
        <p:txBody>
          <a:bodyPr vert="horz" wrap="square" lIns="91440" tIns="45720" rIns="91440" bIns="45720" anchor="ctr" anchorCtr="0"/>
          <a:lstStyle>
            <a:lvl1pPr marL="0" indent="0">
              <a:buNone/>
              <a:defRPr sz="1600" b="0">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19" name="Rectangle 6"/>
          <p:cNvSpPr>
            <a:spLocks noGrp="1" noChangeArrowheads="1"/>
          </p:cNvSpPr>
          <p:nvPr>
            <p:ph type="sldNum" sz="quarter" idx="10"/>
          </p:nvPr>
        </p:nvSpPr>
        <p:spPr>
          <a:xfrm>
            <a:off x="4347097" y="6446520"/>
            <a:ext cx="2133600" cy="411480"/>
          </a:xfrm>
          <a:prstGeom prst="rect">
            <a:avLst/>
          </a:prstGeom>
          <a:ln>
            <a:noFill/>
          </a:ln>
        </p:spPr>
        <p:txBody>
          <a:bodyPr/>
          <a:lstStyle>
            <a:lvl1pPr algn="r">
              <a:defRPr sz="1000">
                <a:solidFill>
                  <a:schemeClr val="bg1"/>
                </a:solidFill>
                <a:latin typeface="+mn-lt"/>
              </a:defRPr>
            </a:lvl1pPr>
          </a:lstStyle>
          <a:p>
            <a:pPr>
              <a:defRPr/>
            </a:pPr>
            <a:fld id="{89F67566-1DA4-4633-A16A-6B2A60314D4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538574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grpSp>
        <p:nvGrpSpPr>
          <p:cNvPr id="2" name="Group 1"/>
          <p:cNvGrpSpPr/>
          <p:nvPr userDrawn="1"/>
        </p:nvGrpSpPr>
        <p:grpSpPr>
          <a:xfrm>
            <a:off x="0" y="0"/>
            <a:ext cx="9144000" cy="6858000"/>
            <a:chOff x="0" y="0"/>
            <a:chExt cx="9144000" cy="685800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userDrawn="1"/>
          </p:nvSpPr>
          <p:spPr>
            <a:xfrm>
              <a:off x="0" y="2760397"/>
              <a:ext cx="9144000" cy="3430654"/>
            </a:xfrm>
            <a:prstGeom prst="rect">
              <a:avLst/>
            </a:prstGeom>
            <a:gradFill flip="none" rotWithShape="1">
              <a:gsLst>
                <a:gs pos="80000">
                  <a:srgbClr val="B5B6B3"/>
                </a:gs>
                <a:gs pos="0">
                  <a:srgbClr val="FFFFFF"/>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cxnSp>
          <p:nvCxnSpPr>
            <p:cNvPr id="10" name="Straight Connector 9"/>
            <p:cNvCxnSpPr/>
            <p:nvPr userDrawn="1"/>
          </p:nvCxnSpPr>
          <p:spPr>
            <a:xfrm>
              <a:off x="0" y="6858000"/>
              <a:ext cx="6809591"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1" name="Rectangle 6"/>
          <p:cNvSpPr>
            <a:spLocks noGrp="1" noChangeArrowheads="1"/>
          </p:cNvSpPr>
          <p:nvPr userDrawn="1">
            <p:ph type="sldNum" sz="quarter" idx="10"/>
          </p:nvPr>
        </p:nvSpPr>
        <p:spPr>
          <a:xfrm>
            <a:off x="4347097" y="6446520"/>
            <a:ext cx="2133600" cy="411480"/>
          </a:xfrm>
          <a:prstGeom prst="rect">
            <a:avLst/>
          </a:prstGeom>
          <a:ln>
            <a:noFill/>
          </a:ln>
        </p:spPr>
        <p:txBody>
          <a:bodyPr/>
          <a:lstStyle>
            <a:lvl1pPr algn="r">
              <a:defRPr sz="1000">
                <a:solidFill>
                  <a:schemeClr val="bg1"/>
                </a:solidFill>
                <a:latin typeface="+mn-lt"/>
              </a:defRPr>
            </a:lvl1pPr>
          </a:lstStyle>
          <a:p>
            <a:pPr>
              <a:defRPr/>
            </a:pPr>
            <a:fld id="{89F67566-1DA4-4633-A16A-6B2A60314D4D}" type="slidenum">
              <a:rPr lang="en-US" smtClean="0">
                <a:solidFill>
                  <a:srgbClr val="FFFFFF"/>
                </a:solidFill>
              </a:rPr>
              <a:pPr>
                <a:defRPr/>
              </a:pPr>
              <a:t>‹#›</a:t>
            </a:fld>
            <a:endParaRPr lang="en-US" dirty="0">
              <a:solidFill>
                <a:srgbClr val="FFFFFF"/>
              </a:solidFill>
            </a:endParaRPr>
          </a:p>
        </p:txBody>
      </p:sp>
      <p:sp>
        <p:nvSpPr>
          <p:cNvPr id="19" name="Rectangle 8"/>
          <p:cNvSpPr>
            <a:spLocks noGrp="1" noChangeArrowheads="1"/>
          </p:cNvSpPr>
          <p:nvPr userDrawn="1">
            <p:ph type="ctrTitle"/>
          </p:nvPr>
        </p:nvSpPr>
        <p:spPr>
          <a:xfrm>
            <a:off x="328613" y="1628496"/>
            <a:ext cx="8458200" cy="522288"/>
          </a:xfrm>
          <a:prstGeom prst="rect">
            <a:avLst/>
          </a:prstGeom>
          <a:ln>
            <a:noFill/>
          </a:ln>
        </p:spPr>
        <p:txBody>
          <a:bodyPr vert="horz" wrap="square" lIns="91440" tIns="45720" rIns="91440" bIns="45720" anchor="ctr" anchorCtr="0"/>
          <a:lstStyle>
            <a:lvl1pPr>
              <a:lnSpc>
                <a:spcPts val="3000"/>
              </a:lnSpc>
              <a:defRPr sz="2800" b="1" cap="all" baseline="0">
                <a:solidFill>
                  <a:schemeClr val="tx1"/>
                </a:solidFill>
              </a:defRPr>
            </a:lvl1pPr>
          </a:lstStyle>
          <a:p>
            <a:r>
              <a:rPr lang="en-US" dirty="0"/>
              <a:t>Click to edit Master title style</a:t>
            </a:r>
          </a:p>
        </p:txBody>
      </p:sp>
      <p:sp>
        <p:nvSpPr>
          <p:cNvPr id="20" name="Rectangle 9"/>
          <p:cNvSpPr>
            <a:spLocks noGrp="1" noChangeArrowheads="1"/>
          </p:cNvSpPr>
          <p:nvPr userDrawn="1">
            <p:ph type="subTitle" idx="1"/>
          </p:nvPr>
        </p:nvSpPr>
        <p:spPr>
          <a:xfrm>
            <a:off x="328613" y="2150784"/>
            <a:ext cx="8458200" cy="482600"/>
          </a:xfrm>
        </p:spPr>
        <p:txBody>
          <a:bodyPr vert="horz" wrap="square" lIns="91440" tIns="45720" rIns="91440" bIns="45720" anchor="ctr" anchorCtr="0"/>
          <a:lstStyle>
            <a:lvl1pPr marL="0" indent="0">
              <a:lnSpc>
                <a:spcPts val="1500"/>
              </a:lnSpc>
              <a:spcBef>
                <a:spcPts val="0"/>
              </a:spcBef>
              <a:buFont typeface="Wingdings" pitchFamily="2" charset="2"/>
              <a:buNone/>
              <a:defRPr sz="1600" cap="all" baseline="0">
                <a:latin typeface="Arial" pitchFamily="34" charset="0"/>
                <a:cs typeface="Arial" pitchFamily="34" charset="0"/>
              </a:defRPr>
            </a:lvl1pPr>
          </a:lstStyle>
          <a:p>
            <a:r>
              <a:rPr lang="en-US" dirty="0"/>
              <a:t>Click to edit Master subtitle style</a:t>
            </a:r>
          </a:p>
        </p:txBody>
      </p:sp>
      <p:sp>
        <p:nvSpPr>
          <p:cNvPr id="21" name="Picture Placeholder 2"/>
          <p:cNvSpPr>
            <a:spLocks noGrp="1"/>
          </p:cNvSpPr>
          <p:nvPr userDrawn="1">
            <p:ph type="pic" idx="11"/>
          </p:nvPr>
        </p:nvSpPr>
        <p:spPr>
          <a:xfrm>
            <a:off x="0" y="2907520"/>
            <a:ext cx="9144000" cy="3136408"/>
          </a:xfrm>
        </p:spPr>
        <p:txBody>
          <a:bodyPr anchor="ct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Tree>
    <p:extLst>
      <p:ext uri="{BB962C8B-B14F-4D97-AF65-F5344CB8AC3E}">
        <p14:creationId xmlns:p14="http://schemas.microsoft.com/office/powerpoint/2010/main" val="42251985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Line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05839"/>
            <a:ext cx="8686800" cy="4892040"/>
          </a:xfrm>
        </p:spPr>
        <p:txBody>
          <a:bodyPr/>
          <a:lstStyle>
            <a:lvl1pPr>
              <a:buClr>
                <a:schemeClr val="tx1"/>
              </a:buClr>
              <a:defRPr sz="22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p:nvPr>
        </p:nvSpPr>
        <p:spPr>
          <a:xfrm>
            <a:off x="228600" y="304153"/>
            <a:ext cx="8686800" cy="582612"/>
          </a:xfrm>
          <a:prstGeom prst="rect">
            <a:avLst/>
          </a:prstGeom>
          <a:ln w="12700">
            <a:noFill/>
          </a:ln>
        </p:spPr>
        <p:txBody>
          <a:bodyPr anchor="ctr" anchorCtr="0"/>
          <a:lstStyle>
            <a:lvl1pPr>
              <a:defRPr b="1" i="0" cap="all" baseline="0">
                <a:solidFill>
                  <a:schemeClr val="tx1"/>
                </a:solidFill>
              </a:defRPr>
            </a:lvl1pPr>
          </a:lstStyle>
          <a:p>
            <a:r>
              <a:rPr lang="en-US" dirty="0" smtClean="0"/>
              <a:t>Click to edit Master title style</a:t>
            </a:r>
            <a:endParaRPr lang="en-US" dirty="0"/>
          </a:p>
        </p:txBody>
      </p:sp>
      <p:sp>
        <p:nvSpPr>
          <p:cNvPr id="8" name="Footer Placeholder 4"/>
          <p:cNvSpPr>
            <a:spLocks noGrp="1"/>
          </p:cNvSpPr>
          <p:nvPr>
            <p:ph type="ftr" sz="quarter" idx="14"/>
          </p:nvPr>
        </p:nvSpPr>
        <p:spPr>
          <a:xfrm>
            <a:off x="228600" y="5977660"/>
            <a:ext cx="8686800" cy="238414"/>
          </a:xfrm>
          <a:prstGeom prst="rect">
            <a:avLst/>
          </a:prstGeom>
          <a:ln>
            <a:noFill/>
          </a:ln>
        </p:spPr>
        <p:txBody>
          <a:bodyPr anchor="ctr" anchorCtr="0"/>
          <a:lstStyle>
            <a:lvl1pPr>
              <a:defRPr sz="800">
                <a:latin typeface="+mn-lt"/>
              </a:defRPr>
            </a:lvl1pPr>
          </a:lstStyle>
          <a:p>
            <a:pPr fontAlgn="base">
              <a:spcBef>
                <a:spcPct val="0"/>
              </a:spcBef>
              <a:spcAft>
                <a:spcPct val="0"/>
              </a:spcAft>
            </a:pPr>
            <a:endParaRPr lang="en-US" dirty="0">
              <a:solidFill>
                <a:srgbClr val="404545"/>
              </a:solidFill>
            </a:endParaRPr>
          </a:p>
        </p:txBody>
      </p:sp>
      <p:sp>
        <p:nvSpPr>
          <p:cNvPr id="9" name="Rectangle 6"/>
          <p:cNvSpPr>
            <a:spLocks noGrp="1" noChangeArrowheads="1"/>
          </p:cNvSpPr>
          <p:nvPr>
            <p:ph type="sldNum" sz="quarter" idx="10"/>
          </p:nvPr>
        </p:nvSpPr>
        <p:spPr>
          <a:xfrm>
            <a:off x="4347097" y="6446520"/>
            <a:ext cx="2133600" cy="411480"/>
          </a:xfrm>
          <a:prstGeom prst="rect">
            <a:avLst/>
          </a:prstGeom>
          <a:ln>
            <a:noFill/>
          </a:ln>
        </p:spPr>
        <p:txBody>
          <a:bodyPr/>
          <a:lstStyle>
            <a:lvl1pPr algn="r">
              <a:defRPr sz="1000">
                <a:solidFill>
                  <a:schemeClr val="bg1"/>
                </a:solidFill>
                <a:latin typeface="+mn-lt"/>
              </a:defRPr>
            </a:lvl1pPr>
          </a:lstStyle>
          <a:p>
            <a:pPr>
              <a:defRPr/>
            </a:pPr>
            <a:fld id="{89F67566-1DA4-4633-A16A-6B2A60314D4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881312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Line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80159"/>
            <a:ext cx="8686800" cy="4617720"/>
          </a:xfrm>
        </p:spPr>
        <p:txBody>
          <a:bodyPr/>
          <a:lstStyle>
            <a:lvl1pPr>
              <a:buClr>
                <a:schemeClr val="tx1"/>
              </a:buClr>
              <a:defRPr sz="22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p:nvPr>
        </p:nvSpPr>
        <p:spPr>
          <a:xfrm>
            <a:off x="228600" y="304153"/>
            <a:ext cx="8686800" cy="868680"/>
          </a:xfrm>
          <a:prstGeom prst="rect">
            <a:avLst/>
          </a:prstGeom>
          <a:ln w="12700">
            <a:noFill/>
          </a:ln>
        </p:spPr>
        <p:txBody>
          <a:bodyPr anchor="ctr" anchorCtr="0"/>
          <a:lstStyle>
            <a:lvl1pPr>
              <a:defRPr b="1" i="0" cap="all" baseline="0">
                <a:solidFill>
                  <a:schemeClr val="tx1"/>
                </a:solidFill>
              </a:defRPr>
            </a:lvl1pPr>
          </a:lstStyle>
          <a:p>
            <a:r>
              <a:rPr lang="en-US" dirty="0" smtClean="0"/>
              <a:t>Click to edit Master title style</a:t>
            </a:r>
            <a:endParaRPr lang="en-US" dirty="0"/>
          </a:p>
        </p:txBody>
      </p:sp>
      <p:sp>
        <p:nvSpPr>
          <p:cNvPr id="9" name="Rectangle 6"/>
          <p:cNvSpPr>
            <a:spLocks noGrp="1" noChangeArrowheads="1"/>
          </p:cNvSpPr>
          <p:nvPr>
            <p:ph type="sldNum" sz="quarter" idx="10"/>
          </p:nvPr>
        </p:nvSpPr>
        <p:spPr>
          <a:xfrm>
            <a:off x="4347097" y="6446520"/>
            <a:ext cx="2133600" cy="411480"/>
          </a:xfrm>
          <a:prstGeom prst="rect">
            <a:avLst/>
          </a:prstGeom>
          <a:ln>
            <a:noFill/>
          </a:ln>
        </p:spPr>
        <p:txBody>
          <a:bodyPr/>
          <a:lstStyle>
            <a:lvl1pPr algn="r">
              <a:defRPr sz="1000">
                <a:solidFill>
                  <a:schemeClr val="bg1"/>
                </a:solidFill>
                <a:latin typeface="+mn-lt"/>
              </a:defRPr>
            </a:lvl1pPr>
          </a:lstStyle>
          <a:p>
            <a:pPr>
              <a:defRPr/>
            </a:pPr>
            <a:fld id="{89F67566-1DA4-4633-A16A-6B2A60314D4D}" type="slidenum">
              <a:rPr lang="en-US" smtClean="0">
                <a:solidFill>
                  <a:srgbClr val="FFFFFF"/>
                </a:solidFill>
              </a:rPr>
              <a:pPr>
                <a:defRPr/>
              </a:pPr>
              <a:t>‹#›</a:t>
            </a:fld>
            <a:endParaRPr lang="en-US" dirty="0">
              <a:solidFill>
                <a:srgbClr val="FFFFFF"/>
              </a:solidFill>
            </a:endParaRPr>
          </a:p>
        </p:txBody>
      </p:sp>
      <p:sp>
        <p:nvSpPr>
          <p:cNvPr id="10" name="Footer Placeholder 4"/>
          <p:cNvSpPr>
            <a:spLocks noGrp="1"/>
          </p:cNvSpPr>
          <p:nvPr>
            <p:ph type="ftr" sz="quarter" idx="14"/>
          </p:nvPr>
        </p:nvSpPr>
        <p:spPr>
          <a:xfrm>
            <a:off x="228600" y="5977660"/>
            <a:ext cx="8686800" cy="238414"/>
          </a:xfrm>
          <a:prstGeom prst="rect">
            <a:avLst/>
          </a:prstGeom>
          <a:ln w="12700">
            <a:noFill/>
          </a:ln>
        </p:spPr>
        <p:txBody>
          <a:bodyPr anchor="ctr" anchorCtr="0"/>
          <a:lstStyle>
            <a:lvl1pPr>
              <a:defRPr sz="800">
                <a:latin typeface="+mn-lt"/>
              </a:defRPr>
            </a:lvl1pPr>
          </a:lstStyle>
          <a:p>
            <a:pPr fontAlgn="base">
              <a:spcBef>
                <a:spcPct val="0"/>
              </a:spcBef>
              <a:spcAft>
                <a:spcPct val="0"/>
              </a:spcAft>
            </a:pPr>
            <a:endParaRPr lang="en-US" dirty="0">
              <a:solidFill>
                <a:srgbClr val="404545"/>
              </a:solidFill>
            </a:endParaRPr>
          </a:p>
        </p:txBody>
      </p:sp>
    </p:spTree>
    <p:extLst>
      <p:ext uri="{BB962C8B-B14F-4D97-AF65-F5344CB8AC3E}">
        <p14:creationId xmlns:p14="http://schemas.microsoft.com/office/powerpoint/2010/main" val="16344460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 Line Title, 2 Line Sub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08759"/>
            <a:ext cx="8686800" cy="4389120"/>
          </a:xfrm>
        </p:spPr>
        <p:txBody>
          <a:bodyPr/>
          <a:lstStyle>
            <a:lvl1pPr>
              <a:buClr>
                <a:schemeClr val="tx1"/>
              </a:buClr>
              <a:tabLst/>
              <a:defRPr sz="22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11"/>
          <p:cNvSpPr>
            <a:spLocks noGrp="1"/>
          </p:cNvSpPr>
          <p:nvPr>
            <p:ph type="body" sz="quarter" idx="11"/>
          </p:nvPr>
        </p:nvSpPr>
        <p:spPr>
          <a:xfrm>
            <a:off x="228600" y="886765"/>
            <a:ext cx="8686800" cy="501727"/>
          </a:xfrm>
        </p:spPr>
        <p:txBody>
          <a:bodyPr vert="horz" wrap="square" lIns="91440" tIns="45720" rIns="91440" bIns="45720" anchor="ctr" anchorCtr="0"/>
          <a:lstStyle>
            <a:lvl1pPr marL="0" indent="0">
              <a:buNone/>
              <a:defRPr sz="1600" cap="all" baseline="0">
                <a:latin typeface="Arial" pitchFamily="34" charset="0"/>
                <a:cs typeface="Arial" pitchFamily="34" charset="0"/>
              </a:defRPr>
            </a:lvl1pPr>
          </a:lstStyle>
          <a:p>
            <a:pPr lvl="0"/>
            <a:r>
              <a:rPr lang="en-US" dirty="0" smtClean="0"/>
              <a:t>Click to edit Master text styles</a:t>
            </a:r>
          </a:p>
        </p:txBody>
      </p:sp>
      <p:sp>
        <p:nvSpPr>
          <p:cNvPr id="8" name="Title 1"/>
          <p:cNvSpPr>
            <a:spLocks noGrp="1"/>
          </p:cNvSpPr>
          <p:nvPr>
            <p:ph type="title"/>
          </p:nvPr>
        </p:nvSpPr>
        <p:spPr>
          <a:xfrm>
            <a:off x="228600" y="304153"/>
            <a:ext cx="8686800" cy="582612"/>
          </a:xfrm>
          <a:prstGeom prst="rect">
            <a:avLst/>
          </a:prstGeom>
          <a:ln w="12700">
            <a:noFill/>
          </a:ln>
        </p:spPr>
        <p:txBody>
          <a:bodyPr vert="horz" wrap="square" lIns="91440" tIns="45720" rIns="91440" bIns="45720" anchor="ctr" anchorCtr="0"/>
          <a:lstStyle>
            <a:lvl1pPr>
              <a:defRPr b="1" cap="all" baseline="0">
                <a:solidFill>
                  <a:schemeClr val="tx1"/>
                </a:solidFill>
              </a:defRPr>
            </a:lvl1pPr>
          </a:lstStyle>
          <a:p>
            <a:r>
              <a:rPr lang="en-US" dirty="0" smtClean="0"/>
              <a:t>Click to edit Master title style</a:t>
            </a:r>
            <a:endParaRPr lang="en-US" dirty="0"/>
          </a:p>
        </p:txBody>
      </p:sp>
      <p:sp>
        <p:nvSpPr>
          <p:cNvPr id="14" name="Rectangle 6"/>
          <p:cNvSpPr>
            <a:spLocks noGrp="1" noChangeArrowheads="1"/>
          </p:cNvSpPr>
          <p:nvPr>
            <p:ph type="sldNum" sz="quarter" idx="10"/>
          </p:nvPr>
        </p:nvSpPr>
        <p:spPr>
          <a:xfrm>
            <a:off x="4347097" y="6446520"/>
            <a:ext cx="2133600" cy="411480"/>
          </a:xfrm>
          <a:prstGeom prst="rect">
            <a:avLst/>
          </a:prstGeom>
          <a:ln>
            <a:noFill/>
          </a:ln>
        </p:spPr>
        <p:txBody>
          <a:bodyPr/>
          <a:lstStyle>
            <a:lvl1pPr algn="r">
              <a:defRPr sz="1000">
                <a:solidFill>
                  <a:schemeClr val="bg1"/>
                </a:solidFill>
                <a:latin typeface="+mn-lt"/>
              </a:defRPr>
            </a:lvl1pPr>
          </a:lstStyle>
          <a:p>
            <a:pPr>
              <a:defRPr/>
            </a:pPr>
            <a:fld id="{89F67566-1DA4-4633-A16A-6B2A60314D4D}" type="slidenum">
              <a:rPr lang="en-US" smtClean="0">
                <a:solidFill>
                  <a:srgbClr val="FFFFFF"/>
                </a:solidFill>
              </a:rPr>
              <a:pPr>
                <a:defRPr/>
              </a:pPr>
              <a:t>‹#›</a:t>
            </a:fld>
            <a:endParaRPr lang="en-US" dirty="0">
              <a:solidFill>
                <a:srgbClr val="FFFFFF"/>
              </a:solidFill>
            </a:endParaRPr>
          </a:p>
        </p:txBody>
      </p:sp>
      <p:sp>
        <p:nvSpPr>
          <p:cNvPr id="9" name="Footer Placeholder 4"/>
          <p:cNvSpPr>
            <a:spLocks noGrp="1"/>
          </p:cNvSpPr>
          <p:nvPr>
            <p:ph type="ftr" sz="quarter" idx="14"/>
          </p:nvPr>
        </p:nvSpPr>
        <p:spPr>
          <a:xfrm>
            <a:off x="228600" y="5977660"/>
            <a:ext cx="8686800" cy="238414"/>
          </a:xfrm>
          <a:prstGeom prst="rect">
            <a:avLst/>
          </a:prstGeom>
          <a:ln w="12700">
            <a:noFill/>
          </a:ln>
        </p:spPr>
        <p:txBody>
          <a:bodyPr anchor="ctr" anchorCtr="0"/>
          <a:lstStyle>
            <a:lvl1pPr>
              <a:defRPr sz="800">
                <a:latin typeface="+mn-lt"/>
              </a:defRPr>
            </a:lvl1pPr>
          </a:lstStyle>
          <a:p>
            <a:pPr fontAlgn="base">
              <a:spcBef>
                <a:spcPct val="0"/>
              </a:spcBef>
              <a:spcAft>
                <a:spcPct val="0"/>
              </a:spcAft>
            </a:pPr>
            <a:endParaRPr lang="en-US" dirty="0">
              <a:solidFill>
                <a:srgbClr val="404545"/>
              </a:solidFill>
            </a:endParaRPr>
          </a:p>
        </p:txBody>
      </p:sp>
    </p:spTree>
    <p:extLst>
      <p:ext uri="{BB962C8B-B14F-4D97-AF65-F5344CB8AC3E}">
        <p14:creationId xmlns:p14="http://schemas.microsoft.com/office/powerpoint/2010/main" val="25436313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 Line Title, 3 Line Sub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737359"/>
            <a:ext cx="8686800" cy="4160520"/>
          </a:xfrm>
        </p:spPr>
        <p:txBody>
          <a:bodyPr/>
          <a:lstStyle>
            <a:lvl1pPr>
              <a:buClr>
                <a:schemeClr val="tx1"/>
              </a:buClr>
              <a:tabLst/>
              <a:defRPr sz="22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11"/>
          <p:cNvSpPr>
            <a:spLocks noGrp="1"/>
          </p:cNvSpPr>
          <p:nvPr>
            <p:ph type="body" sz="quarter" idx="11"/>
          </p:nvPr>
        </p:nvSpPr>
        <p:spPr>
          <a:xfrm>
            <a:off x="228600" y="886765"/>
            <a:ext cx="8686800" cy="731520"/>
          </a:xfrm>
        </p:spPr>
        <p:txBody>
          <a:bodyPr vert="horz" wrap="square" lIns="91440" tIns="45720" rIns="91440" bIns="45720" anchor="ctr" anchorCtr="0"/>
          <a:lstStyle>
            <a:lvl1pPr marL="0" indent="0">
              <a:buNone/>
              <a:defRPr sz="1600" cap="all" baseline="0">
                <a:latin typeface="Arial" pitchFamily="34" charset="0"/>
                <a:cs typeface="Arial" pitchFamily="34" charset="0"/>
              </a:defRPr>
            </a:lvl1pPr>
          </a:lstStyle>
          <a:p>
            <a:pPr lvl="0"/>
            <a:r>
              <a:rPr lang="en-US" dirty="0" smtClean="0"/>
              <a:t>Click to edit Master text styles</a:t>
            </a:r>
          </a:p>
        </p:txBody>
      </p:sp>
      <p:sp>
        <p:nvSpPr>
          <p:cNvPr id="8" name="Title 1"/>
          <p:cNvSpPr>
            <a:spLocks noGrp="1"/>
          </p:cNvSpPr>
          <p:nvPr>
            <p:ph type="title"/>
          </p:nvPr>
        </p:nvSpPr>
        <p:spPr>
          <a:xfrm>
            <a:off x="228600" y="304153"/>
            <a:ext cx="8686800" cy="582612"/>
          </a:xfrm>
          <a:prstGeom prst="rect">
            <a:avLst/>
          </a:prstGeom>
          <a:ln w="12700">
            <a:noFill/>
          </a:ln>
        </p:spPr>
        <p:txBody>
          <a:bodyPr vert="horz" wrap="square" lIns="91440" tIns="45720" rIns="91440" bIns="45720" anchor="ctr" anchorCtr="0"/>
          <a:lstStyle>
            <a:lvl1pPr>
              <a:defRPr b="1" cap="all" baseline="0">
                <a:solidFill>
                  <a:schemeClr val="tx1"/>
                </a:solidFill>
              </a:defRPr>
            </a:lvl1pPr>
          </a:lstStyle>
          <a:p>
            <a:r>
              <a:rPr lang="en-US" dirty="0" smtClean="0"/>
              <a:t>Click to edit Master title style</a:t>
            </a:r>
            <a:endParaRPr lang="en-US" dirty="0"/>
          </a:p>
        </p:txBody>
      </p:sp>
      <p:sp>
        <p:nvSpPr>
          <p:cNvPr id="14" name="Rectangle 6"/>
          <p:cNvSpPr>
            <a:spLocks noGrp="1" noChangeArrowheads="1"/>
          </p:cNvSpPr>
          <p:nvPr>
            <p:ph type="sldNum" sz="quarter" idx="10"/>
          </p:nvPr>
        </p:nvSpPr>
        <p:spPr>
          <a:xfrm>
            <a:off x="4347097" y="6446520"/>
            <a:ext cx="2133600" cy="411480"/>
          </a:xfrm>
          <a:prstGeom prst="rect">
            <a:avLst/>
          </a:prstGeom>
          <a:ln>
            <a:noFill/>
          </a:ln>
        </p:spPr>
        <p:txBody>
          <a:bodyPr/>
          <a:lstStyle>
            <a:lvl1pPr algn="r">
              <a:defRPr sz="1000">
                <a:solidFill>
                  <a:schemeClr val="bg1"/>
                </a:solidFill>
                <a:latin typeface="+mn-lt"/>
              </a:defRPr>
            </a:lvl1pPr>
          </a:lstStyle>
          <a:p>
            <a:pPr>
              <a:defRPr/>
            </a:pPr>
            <a:fld id="{89F67566-1DA4-4633-A16A-6B2A60314D4D}" type="slidenum">
              <a:rPr lang="en-US" smtClean="0">
                <a:solidFill>
                  <a:srgbClr val="FFFFFF"/>
                </a:solidFill>
              </a:rPr>
              <a:pPr>
                <a:defRPr/>
              </a:pPr>
              <a:t>‹#›</a:t>
            </a:fld>
            <a:endParaRPr lang="en-US" dirty="0">
              <a:solidFill>
                <a:srgbClr val="FFFFFF"/>
              </a:solidFill>
            </a:endParaRPr>
          </a:p>
        </p:txBody>
      </p:sp>
      <p:sp>
        <p:nvSpPr>
          <p:cNvPr id="9" name="Footer Placeholder 4"/>
          <p:cNvSpPr>
            <a:spLocks noGrp="1"/>
          </p:cNvSpPr>
          <p:nvPr>
            <p:ph type="ftr" sz="quarter" idx="14"/>
          </p:nvPr>
        </p:nvSpPr>
        <p:spPr>
          <a:xfrm>
            <a:off x="228600" y="5977660"/>
            <a:ext cx="8686800" cy="238414"/>
          </a:xfrm>
          <a:prstGeom prst="rect">
            <a:avLst/>
          </a:prstGeom>
          <a:ln w="12700">
            <a:noFill/>
          </a:ln>
        </p:spPr>
        <p:txBody>
          <a:bodyPr anchor="ctr" anchorCtr="0"/>
          <a:lstStyle>
            <a:lvl1pPr>
              <a:defRPr sz="800">
                <a:latin typeface="+mn-lt"/>
              </a:defRPr>
            </a:lvl1pPr>
          </a:lstStyle>
          <a:p>
            <a:pPr fontAlgn="base">
              <a:spcBef>
                <a:spcPct val="0"/>
              </a:spcBef>
              <a:spcAft>
                <a:spcPct val="0"/>
              </a:spcAft>
            </a:pPr>
            <a:endParaRPr lang="en-US" dirty="0">
              <a:solidFill>
                <a:srgbClr val="404545"/>
              </a:solidFill>
            </a:endParaRPr>
          </a:p>
        </p:txBody>
      </p:sp>
    </p:spTree>
    <p:extLst>
      <p:ext uri="{BB962C8B-B14F-4D97-AF65-F5344CB8AC3E}">
        <p14:creationId xmlns:p14="http://schemas.microsoft.com/office/powerpoint/2010/main" val="8407449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Line Title, 2 Line Sub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783079"/>
            <a:ext cx="8686800" cy="4114800"/>
          </a:xfrm>
        </p:spPr>
        <p:txBody>
          <a:bodyPr/>
          <a:lstStyle>
            <a:lvl1pPr>
              <a:buClr>
                <a:schemeClr val="tx1"/>
              </a:buClr>
              <a:tabLst/>
              <a:defRPr sz="22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11"/>
          <p:cNvSpPr>
            <a:spLocks noGrp="1"/>
          </p:cNvSpPr>
          <p:nvPr>
            <p:ph type="body" sz="quarter" idx="11"/>
          </p:nvPr>
        </p:nvSpPr>
        <p:spPr>
          <a:xfrm>
            <a:off x="228600" y="1171852"/>
            <a:ext cx="8686800" cy="501727"/>
          </a:xfrm>
        </p:spPr>
        <p:txBody>
          <a:bodyPr vert="horz" wrap="square" lIns="91440" tIns="45720" rIns="91440" bIns="45720" anchor="ctr" anchorCtr="0"/>
          <a:lstStyle>
            <a:lvl1pPr marL="0" indent="0">
              <a:buNone/>
              <a:defRPr sz="1600" cap="all" baseline="0">
                <a:latin typeface="Arial" pitchFamily="34" charset="0"/>
                <a:cs typeface="Arial" pitchFamily="34" charset="0"/>
              </a:defRPr>
            </a:lvl1pPr>
          </a:lstStyle>
          <a:p>
            <a:pPr lvl="0"/>
            <a:r>
              <a:rPr lang="en-US" dirty="0" smtClean="0"/>
              <a:t>Click to edit Master text styles</a:t>
            </a:r>
          </a:p>
        </p:txBody>
      </p:sp>
      <p:sp>
        <p:nvSpPr>
          <p:cNvPr id="8" name="Title 1"/>
          <p:cNvSpPr>
            <a:spLocks noGrp="1"/>
          </p:cNvSpPr>
          <p:nvPr>
            <p:ph type="title"/>
          </p:nvPr>
        </p:nvSpPr>
        <p:spPr>
          <a:xfrm>
            <a:off x="228600" y="304153"/>
            <a:ext cx="8686800" cy="867699"/>
          </a:xfrm>
          <a:prstGeom prst="rect">
            <a:avLst/>
          </a:prstGeom>
          <a:ln w="12700">
            <a:noFill/>
          </a:ln>
        </p:spPr>
        <p:txBody>
          <a:bodyPr vert="horz" wrap="square" lIns="91440" tIns="45720" rIns="91440" bIns="45720" anchor="ctr" anchorCtr="0"/>
          <a:lstStyle>
            <a:lvl1pPr>
              <a:tabLst/>
              <a:defRPr b="1" cap="all" baseline="0">
                <a:solidFill>
                  <a:schemeClr val="tx1"/>
                </a:solidFill>
              </a:defRPr>
            </a:lvl1pPr>
          </a:lstStyle>
          <a:p>
            <a:r>
              <a:rPr lang="en-US" dirty="0" smtClean="0"/>
              <a:t>Click to edit Master title style</a:t>
            </a:r>
            <a:endParaRPr lang="en-US" dirty="0"/>
          </a:p>
        </p:txBody>
      </p:sp>
      <p:sp>
        <p:nvSpPr>
          <p:cNvPr id="14" name="Rectangle 6"/>
          <p:cNvSpPr>
            <a:spLocks noGrp="1" noChangeArrowheads="1"/>
          </p:cNvSpPr>
          <p:nvPr>
            <p:ph type="sldNum" sz="quarter" idx="10"/>
          </p:nvPr>
        </p:nvSpPr>
        <p:spPr>
          <a:xfrm>
            <a:off x="4347097" y="6446520"/>
            <a:ext cx="2133600" cy="411480"/>
          </a:xfrm>
          <a:prstGeom prst="rect">
            <a:avLst/>
          </a:prstGeom>
          <a:ln>
            <a:noFill/>
          </a:ln>
        </p:spPr>
        <p:txBody>
          <a:bodyPr/>
          <a:lstStyle>
            <a:lvl1pPr algn="r">
              <a:defRPr sz="1000">
                <a:solidFill>
                  <a:schemeClr val="bg1"/>
                </a:solidFill>
                <a:latin typeface="+mn-lt"/>
              </a:defRPr>
            </a:lvl1pPr>
          </a:lstStyle>
          <a:p>
            <a:pPr>
              <a:defRPr/>
            </a:pPr>
            <a:fld id="{89F67566-1DA4-4633-A16A-6B2A60314D4D}" type="slidenum">
              <a:rPr lang="en-US" smtClean="0">
                <a:solidFill>
                  <a:srgbClr val="FFFFFF"/>
                </a:solidFill>
              </a:rPr>
              <a:pPr>
                <a:defRPr/>
              </a:pPr>
              <a:t>‹#›</a:t>
            </a:fld>
            <a:endParaRPr lang="en-US" dirty="0">
              <a:solidFill>
                <a:srgbClr val="FFFFFF"/>
              </a:solidFill>
            </a:endParaRPr>
          </a:p>
        </p:txBody>
      </p:sp>
      <p:sp>
        <p:nvSpPr>
          <p:cNvPr id="9" name="Footer Placeholder 4"/>
          <p:cNvSpPr>
            <a:spLocks noGrp="1"/>
          </p:cNvSpPr>
          <p:nvPr>
            <p:ph type="ftr" sz="quarter" idx="14"/>
          </p:nvPr>
        </p:nvSpPr>
        <p:spPr>
          <a:xfrm>
            <a:off x="228600" y="5977660"/>
            <a:ext cx="8686800" cy="238414"/>
          </a:xfrm>
          <a:prstGeom prst="rect">
            <a:avLst/>
          </a:prstGeom>
          <a:ln w="12700">
            <a:noFill/>
          </a:ln>
        </p:spPr>
        <p:txBody>
          <a:bodyPr anchor="ctr" anchorCtr="0"/>
          <a:lstStyle>
            <a:lvl1pPr>
              <a:defRPr sz="800">
                <a:latin typeface="+mn-lt"/>
              </a:defRPr>
            </a:lvl1pPr>
          </a:lstStyle>
          <a:p>
            <a:pPr fontAlgn="base">
              <a:spcBef>
                <a:spcPct val="0"/>
              </a:spcBef>
              <a:spcAft>
                <a:spcPct val="0"/>
              </a:spcAft>
            </a:pPr>
            <a:endParaRPr lang="en-US" dirty="0">
              <a:solidFill>
                <a:srgbClr val="404545"/>
              </a:solidFill>
            </a:endParaRPr>
          </a:p>
        </p:txBody>
      </p:sp>
    </p:spTree>
    <p:extLst>
      <p:ext uri="{BB962C8B-B14F-4D97-AF65-F5344CB8AC3E}">
        <p14:creationId xmlns:p14="http://schemas.microsoft.com/office/powerpoint/2010/main" val="4010884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2">
    <p:spTree>
      <p:nvGrpSpPr>
        <p:cNvPr id="1" name=""/>
        <p:cNvGrpSpPr/>
        <p:nvPr/>
      </p:nvGrpSpPr>
      <p:grpSpPr>
        <a:xfrm>
          <a:off x="0" y="0"/>
          <a:ext cx="0" cy="0"/>
          <a:chOff x="0" y="0"/>
          <a:chExt cx="0" cy="0"/>
        </a:xfrm>
      </p:grpSpPr>
      <p:grpSp>
        <p:nvGrpSpPr>
          <p:cNvPr id="13" name="Group 12"/>
          <p:cNvGrpSpPr/>
          <p:nvPr userDrawn="1"/>
        </p:nvGrpSpPr>
        <p:grpSpPr>
          <a:xfrm>
            <a:off x="0" y="0"/>
            <a:ext cx="9144000" cy="6858000"/>
            <a:chOff x="0" y="0"/>
            <a:chExt cx="9144000" cy="685800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 name="Rectangle 15"/>
            <p:cNvSpPr/>
            <p:nvPr userDrawn="1"/>
          </p:nvSpPr>
          <p:spPr>
            <a:xfrm>
              <a:off x="0" y="2760397"/>
              <a:ext cx="9144000" cy="3430654"/>
            </a:xfrm>
            <a:prstGeom prst="rect">
              <a:avLst/>
            </a:prstGeom>
            <a:gradFill flip="none" rotWithShape="1">
              <a:gsLst>
                <a:gs pos="80000">
                  <a:srgbClr val="B5B6B3"/>
                </a:gs>
                <a:gs pos="0">
                  <a:srgbClr val="FFFFFF"/>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grpSp>
      <p:sp>
        <p:nvSpPr>
          <p:cNvPr id="9" name="Text Placeholder 4"/>
          <p:cNvSpPr>
            <a:spLocks noGrp="1"/>
          </p:cNvSpPr>
          <p:nvPr>
            <p:ph type="body" sz="quarter" idx="10"/>
          </p:nvPr>
        </p:nvSpPr>
        <p:spPr>
          <a:xfrm>
            <a:off x="328613" y="3179298"/>
            <a:ext cx="8477250" cy="451409"/>
          </a:xfrm>
        </p:spPr>
        <p:txBody>
          <a:bodyPr/>
          <a:lstStyle>
            <a:lvl1pPr marL="0" indent="0">
              <a:buNone/>
              <a:defRPr sz="1600" b="1">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10" name="Text Placeholder 4"/>
          <p:cNvSpPr>
            <a:spLocks noGrp="1"/>
          </p:cNvSpPr>
          <p:nvPr>
            <p:ph type="body" sz="quarter" idx="11"/>
          </p:nvPr>
        </p:nvSpPr>
        <p:spPr>
          <a:xfrm>
            <a:off x="328613" y="3555813"/>
            <a:ext cx="8477250" cy="451409"/>
          </a:xfrm>
        </p:spPr>
        <p:txBody>
          <a:bodyPr/>
          <a:lstStyle>
            <a:lvl1pPr marL="0" indent="0">
              <a:buNone/>
              <a:defRPr sz="1600" b="0">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11" name="Text Placeholder 4"/>
          <p:cNvSpPr>
            <a:spLocks noGrp="1"/>
          </p:cNvSpPr>
          <p:nvPr>
            <p:ph type="body" sz="quarter" idx="12"/>
          </p:nvPr>
        </p:nvSpPr>
        <p:spPr>
          <a:xfrm>
            <a:off x="328613" y="4326781"/>
            <a:ext cx="8477250" cy="451409"/>
          </a:xfrm>
        </p:spPr>
        <p:txBody>
          <a:bodyPr/>
          <a:lstStyle>
            <a:lvl1pPr marL="0" indent="0">
              <a:buNone/>
              <a:defRPr sz="1600" b="1">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12" name="Text Placeholder 4"/>
          <p:cNvSpPr>
            <a:spLocks noGrp="1"/>
          </p:cNvSpPr>
          <p:nvPr>
            <p:ph type="body" sz="quarter" idx="13"/>
          </p:nvPr>
        </p:nvSpPr>
        <p:spPr>
          <a:xfrm>
            <a:off x="328613" y="4703296"/>
            <a:ext cx="8477250" cy="451409"/>
          </a:xfrm>
        </p:spPr>
        <p:txBody>
          <a:bodyPr/>
          <a:lstStyle>
            <a:lvl1pPr marL="0" indent="0">
              <a:buNone/>
              <a:defRPr sz="1600" b="0">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17" name="Rectangle 8"/>
          <p:cNvSpPr>
            <a:spLocks noGrp="1" noChangeArrowheads="1"/>
          </p:cNvSpPr>
          <p:nvPr>
            <p:ph type="ctrTitle"/>
          </p:nvPr>
        </p:nvSpPr>
        <p:spPr>
          <a:xfrm>
            <a:off x="337351" y="1628496"/>
            <a:ext cx="8449056" cy="522288"/>
          </a:xfrm>
          <a:prstGeom prst="rect">
            <a:avLst/>
          </a:prstGeom>
        </p:spPr>
        <p:txBody>
          <a:bodyPr anchor="b"/>
          <a:lstStyle>
            <a:lvl1pPr>
              <a:lnSpc>
                <a:spcPts val="3000"/>
              </a:lnSpc>
              <a:defRPr sz="2800" b="1" cap="all" baseline="0">
                <a:solidFill>
                  <a:schemeClr val="tx1"/>
                </a:solidFill>
              </a:defRPr>
            </a:lvl1pPr>
          </a:lstStyle>
          <a:p>
            <a:r>
              <a:rPr lang="en-US" dirty="0"/>
              <a:t>Click to edit Master title style</a:t>
            </a:r>
          </a:p>
        </p:txBody>
      </p:sp>
      <p:sp>
        <p:nvSpPr>
          <p:cNvPr id="18" name="Rectangle 9"/>
          <p:cNvSpPr>
            <a:spLocks noGrp="1" noChangeArrowheads="1"/>
          </p:cNvSpPr>
          <p:nvPr>
            <p:ph type="subTitle" idx="1"/>
          </p:nvPr>
        </p:nvSpPr>
        <p:spPr>
          <a:xfrm>
            <a:off x="337352" y="2169937"/>
            <a:ext cx="8449056" cy="482600"/>
          </a:xfrm>
        </p:spPr>
        <p:txBody>
          <a:bodyPr anchor="t"/>
          <a:lstStyle>
            <a:lvl1pPr marL="0" indent="0">
              <a:lnSpc>
                <a:spcPts val="1500"/>
              </a:lnSpc>
              <a:spcBef>
                <a:spcPts val="0"/>
              </a:spcBef>
              <a:buFont typeface="Wingdings" pitchFamily="2" charset="2"/>
              <a:buNone/>
              <a:defRPr sz="1600" cap="all" baseline="0">
                <a:latin typeface="Arial" pitchFamily="34" charset="0"/>
                <a:cs typeface="Arial" pitchFamily="34" charset="0"/>
              </a:defRPr>
            </a:lvl1pPr>
          </a:lstStyle>
          <a:p>
            <a:r>
              <a:rPr lang="en-US" dirty="0"/>
              <a:t>Click to edit Master subtitle style</a:t>
            </a:r>
          </a:p>
        </p:txBody>
      </p:sp>
      <p:sp>
        <p:nvSpPr>
          <p:cNvPr id="14" name="Footer Placeholder 4"/>
          <p:cNvSpPr>
            <a:spLocks noGrp="1"/>
          </p:cNvSpPr>
          <p:nvPr>
            <p:ph type="ftr" sz="quarter" idx="14"/>
          </p:nvPr>
        </p:nvSpPr>
        <p:spPr>
          <a:xfrm>
            <a:off x="337351" y="5977660"/>
            <a:ext cx="2895600" cy="238414"/>
          </a:xfrm>
          <a:prstGeom prst="rect">
            <a:avLst/>
          </a:prstGeom>
        </p:spPr>
        <p:txBody>
          <a:bodyPr/>
          <a:lstStyle>
            <a:lvl1pPr>
              <a:defRPr sz="1000">
                <a:latin typeface="+mn-lt"/>
              </a:defRPr>
            </a:lvl1pPr>
          </a:lstStyle>
          <a:p>
            <a:pPr fontAlgn="base">
              <a:spcBef>
                <a:spcPct val="0"/>
              </a:spcBef>
              <a:spcAft>
                <a:spcPct val="0"/>
              </a:spcAft>
            </a:pPr>
            <a:endParaRPr lang="en-US" dirty="0">
              <a:solidFill>
                <a:srgbClr val="404545"/>
              </a:solidFill>
            </a:endParaRPr>
          </a:p>
        </p:txBody>
      </p:sp>
    </p:spTree>
    <p:extLst>
      <p:ext uri="{BB962C8B-B14F-4D97-AF65-F5344CB8AC3E}">
        <p14:creationId xmlns:p14="http://schemas.microsoft.com/office/powerpoint/2010/main" val="9376135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Line Title, 3 Line Sub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011679"/>
            <a:ext cx="8686800" cy="3886200"/>
          </a:xfrm>
        </p:spPr>
        <p:txBody>
          <a:bodyPr/>
          <a:lstStyle>
            <a:lvl1pPr>
              <a:buClr>
                <a:schemeClr val="tx1"/>
              </a:buClr>
              <a:tabLst/>
              <a:defRPr sz="22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11"/>
          <p:cNvSpPr>
            <a:spLocks noGrp="1"/>
          </p:cNvSpPr>
          <p:nvPr>
            <p:ph type="body" sz="quarter" idx="11"/>
          </p:nvPr>
        </p:nvSpPr>
        <p:spPr>
          <a:xfrm>
            <a:off x="228600" y="1171852"/>
            <a:ext cx="8686800" cy="731520"/>
          </a:xfrm>
        </p:spPr>
        <p:txBody>
          <a:bodyPr vert="horz" wrap="square" lIns="91440" tIns="45720" rIns="91440" bIns="45720" anchor="ctr" anchorCtr="0"/>
          <a:lstStyle>
            <a:lvl1pPr marL="0" indent="0">
              <a:buNone/>
              <a:defRPr sz="1600" cap="all" baseline="0">
                <a:latin typeface="Arial" pitchFamily="34" charset="0"/>
                <a:cs typeface="Arial" pitchFamily="34" charset="0"/>
              </a:defRPr>
            </a:lvl1pPr>
          </a:lstStyle>
          <a:p>
            <a:pPr lvl="0"/>
            <a:r>
              <a:rPr lang="en-US" dirty="0" smtClean="0"/>
              <a:t>Click to edit Master text styles</a:t>
            </a:r>
          </a:p>
        </p:txBody>
      </p:sp>
      <p:sp>
        <p:nvSpPr>
          <p:cNvPr id="8" name="Title 1"/>
          <p:cNvSpPr>
            <a:spLocks noGrp="1"/>
          </p:cNvSpPr>
          <p:nvPr>
            <p:ph type="title"/>
          </p:nvPr>
        </p:nvSpPr>
        <p:spPr>
          <a:xfrm>
            <a:off x="228600" y="304153"/>
            <a:ext cx="8686800" cy="867699"/>
          </a:xfrm>
          <a:prstGeom prst="rect">
            <a:avLst/>
          </a:prstGeom>
          <a:ln w="12700">
            <a:noFill/>
          </a:ln>
        </p:spPr>
        <p:txBody>
          <a:bodyPr vert="horz" wrap="square" lIns="91440" tIns="45720" rIns="91440" bIns="45720" anchor="ctr" anchorCtr="0"/>
          <a:lstStyle>
            <a:lvl1pPr>
              <a:tabLst/>
              <a:defRPr b="1" cap="all" baseline="0">
                <a:solidFill>
                  <a:schemeClr val="tx1"/>
                </a:solidFill>
              </a:defRPr>
            </a:lvl1pPr>
          </a:lstStyle>
          <a:p>
            <a:r>
              <a:rPr lang="en-US" dirty="0" smtClean="0"/>
              <a:t>Click to edit Master title style</a:t>
            </a:r>
            <a:endParaRPr lang="en-US" dirty="0"/>
          </a:p>
        </p:txBody>
      </p:sp>
      <p:sp>
        <p:nvSpPr>
          <p:cNvPr id="14" name="Rectangle 6"/>
          <p:cNvSpPr>
            <a:spLocks noGrp="1" noChangeArrowheads="1"/>
          </p:cNvSpPr>
          <p:nvPr>
            <p:ph type="sldNum" sz="quarter" idx="10"/>
          </p:nvPr>
        </p:nvSpPr>
        <p:spPr>
          <a:xfrm>
            <a:off x="4347097" y="6446520"/>
            <a:ext cx="2133600" cy="411480"/>
          </a:xfrm>
          <a:prstGeom prst="rect">
            <a:avLst/>
          </a:prstGeom>
          <a:ln>
            <a:noFill/>
          </a:ln>
        </p:spPr>
        <p:txBody>
          <a:bodyPr/>
          <a:lstStyle>
            <a:lvl1pPr algn="r">
              <a:defRPr sz="1000">
                <a:solidFill>
                  <a:schemeClr val="bg1"/>
                </a:solidFill>
                <a:latin typeface="+mn-lt"/>
              </a:defRPr>
            </a:lvl1pPr>
          </a:lstStyle>
          <a:p>
            <a:pPr>
              <a:defRPr/>
            </a:pPr>
            <a:fld id="{89F67566-1DA4-4633-A16A-6B2A60314D4D}" type="slidenum">
              <a:rPr lang="en-US" smtClean="0">
                <a:solidFill>
                  <a:srgbClr val="FFFFFF"/>
                </a:solidFill>
              </a:rPr>
              <a:pPr>
                <a:defRPr/>
              </a:pPr>
              <a:t>‹#›</a:t>
            </a:fld>
            <a:endParaRPr lang="en-US" dirty="0">
              <a:solidFill>
                <a:srgbClr val="FFFFFF"/>
              </a:solidFill>
            </a:endParaRPr>
          </a:p>
        </p:txBody>
      </p:sp>
      <p:sp>
        <p:nvSpPr>
          <p:cNvPr id="9" name="Footer Placeholder 4"/>
          <p:cNvSpPr>
            <a:spLocks noGrp="1"/>
          </p:cNvSpPr>
          <p:nvPr>
            <p:ph type="ftr" sz="quarter" idx="14"/>
          </p:nvPr>
        </p:nvSpPr>
        <p:spPr>
          <a:xfrm>
            <a:off x="228600" y="5977660"/>
            <a:ext cx="8686800" cy="238414"/>
          </a:xfrm>
          <a:prstGeom prst="rect">
            <a:avLst/>
          </a:prstGeom>
          <a:ln w="12700">
            <a:noFill/>
          </a:ln>
        </p:spPr>
        <p:txBody>
          <a:bodyPr anchor="ctr" anchorCtr="0"/>
          <a:lstStyle>
            <a:lvl1pPr>
              <a:defRPr sz="800">
                <a:latin typeface="+mn-lt"/>
              </a:defRPr>
            </a:lvl1pPr>
          </a:lstStyle>
          <a:p>
            <a:pPr fontAlgn="base">
              <a:spcBef>
                <a:spcPct val="0"/>
              </a:spcBef>
              <a:spcAft>
                <a:spcPct val="0"/>
              </a:spcAft>
            </a:pPr>
            <a:endParaRPr lang="en-US" dirty="0">
              <a:solidFill>
                <a:srgbClr val="404545"/>
              </a:solidFill>
            </a:endParaRPr>
          </a:p>
        </p:txBody>
      </p:sp>
    </p:spTree>
    <p:extLst>
      <p:ext uri="{BB962C8B-B14F-4D97-AF65-F5344CB8AC3E}">
        <p14:creationId xmlns:p14="http://schemas.microsoft.com/office/powerpoint/2010/main" val="33618789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 Line Title">
    <p:spTree>
      <p:nvGrpSpPr>
        <p:cNvPr id="1" name=""/>
        <p:cNvGrpSpPr/>
        <p:nvPr/>
      </p:nvGrpSpPr>
      <p:grpSpPr>
        <a:xfrm>
          <a:off x="0" y="0"/>
          <a:ext cx="0" cy="0"/>
          <a:chOff x="0" y="0"/>
          <a:chExt cx="0" cy="0"/>
        </a:xfrm>
      </p:grpSpPr>
      <p:sp>
        <p:nvSpPr>
          <p:cNvPr id="7" name="Title 1"/>
          <p:cNvSpPr>
            <a:spLocks noGrp="1"/>
          </p:cNvSpPr>
          <p:nvPr>
            <p:ph type="title"/>
          </p:nvPr>
        </p:nvSpPr>
        <p:spPr>
          <a:xfrm>
            <a:off x="228600" y="304153"/>
            <a:ext cx="8686800" cy="582612"/>
          </a:xfrm>
          <a:prstGeom prst="rect">
            <a:avLst/>
          </a:prstGeom>
          <a:ln w="12700">
            <a:noFill/>
          </a:ln>
        </p:spPr>
        <p:txBody>
          <a:bodyPr anchor="ctr" anchorCtr="0"/>
          <a:lstStyle>
            <a:lvl1pPr>
              <a:defRPr b="1" cap="all" baseline="0">
                <a:solidFill>
                  <a:schemeClr val="tx1"/>
                </a:solidFill>
              </a:defRPr>
            </a:lvl1pPr>
          </a:lstStyle>
          <a:p>
            <a:r>
              <a:rPr lang="en-US" dirty="0" smtClean="0"/>
              <a:t>Click to edit Master title style</a:t>
            </a:r>
            <a:endParaRPr lang="en-US" dirty="0"/>
          </a:p>
        </p:txBody>
      </p:sp>
      <p:sp>
        <p:nvSpPr>
          <p:cNvPr id="11" name="Rectangle 6"/>
          <p:cNvSpPr>
            <a:spLocks noGrp="1" noChangeArrowheads="1"/>
          </p:cNvSpPr>
          <p:nvPr>
            <p:ph type="sldNum" sz="quarter" idx="10"/>
          </p:nvPr>
        </p:nvSpPr>
        <p:spPr>
          <a:xfrm>
            <a:off x="4347097" y="6446520"/>
            <a:ext cx="2133600" cy="411480"/>
          </a:xfrm>
          <a:prstGeom prst="rect">
            <a:avLst/>
          </a:prstGeom>
          <a:ln>
            <a:noFill/>
          </a:ln>
        </p:spPr>
        <p:txBody>
          <a:bodyPr/>
          <a:lstStyle>
            <a:lvl1pPr algn="r">
              <a:defRPr sz="1000">
                <a:solidFill>
                  <a:schemeClr val="bg1"/>
                </a:solidFill>
                <a:latin typeface="+mn-lt"/>
              </a:defRPr>
            </a:lvl1pPr>
          </a:lstStyle>
          <a:p>
            <a:pPr>
              <a:defRPr/>
            </a:pPr>
            <a:fld id="{89F67566-1DA4-4633-A16A-6B2A60314D4D}" type="slidenum">
              <a:rPr lang="en-US" smtClean="0">
                <a:solidFill>
                  <a:srgbClr val="FFFFFF"/>
                </a:solidFill>
              </a:rPr>
              <a:pPr>
                <a:defRPr/>
              </a:pPr>
              <a:t>‹#›</a:t>
            </a:fld>
            <a:endParaRPr lang="en-US" dirty="0">
              <a:solidFill>
                <a:srgbClr val="FFFFFF"/>
              </a:solidFill>
            </a:endParaRPr>
          </a:p>
        </p:txBody>
      </p:sp>
      <p:sp>
        <p:nvSpPr>
          <p:cNvPr id="6" name="Footer Placeholder 4"/>
          <p:cNvSpPr>
            <a:spLocks noGrp="1"/>
          </p:cNvSpPr>
          <p:nvPr>
            <p:ph type="ftr" sz="quarter" idx="14"/>
          </p:nvPr>
        </p:nvSpPr>
        <p:spPr>
          <a:xfrm>
            <a:off x="228600" y="5977660"/>
            <a:ext cx="8686800" cy="238414"/>
          </a:xfrm>
          <a:prstGeom prst="rect">
            <a:avLst/>
          </a:prstGeom>
          <a:ln w="12700">
            <a:noFill/>
          </a:ln>
        </p:spPr>
        <p:txBody>
          <a:bodyPr anchor="ctr" anchorCtr="0"/>
          <a:lstStyle>
            <a:lvl1pPr>
              <a:defRPr sz="800">
                <a:latin typeface="+mn-lt"/>
              </a:defRPr>
            </a:lvl1pPr>
          </a:lstStyle>
          <a:p>
            <a:pPr fontAlgn="base">
              <a:spcBef>
                <a:spcPct val="0"/>
              </a:spcBef>
              <a:spcAft>
                <a:spcPct val="0"/>
              </a:spcAft>
            </a:pPr>
            <a:endParaRPr lang="en-US" dirty="0">
              <a:solidFill>
                <a:srgbClr val="404545"/>
              </a:solidFill>
            </a:endParaRPr>
          </a:p>
        </p:txBody>
      </p:sp>
    </p:spTree>
    <p:extLst>
      <p:ext uri="{BB962C8B-B14F-4D97-AF65-F5344CB8AC3E}">
        <p14:creationId xmlns:p14="http://schemas.microsoft.com/office/powerpoint/2010/main" val="5553161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 Line Title and 2 Line Sub Title">
    <p:spTree>
      <p:nvGrpSpPr>
        <p:cNvPr id="1" name=""/>
        <p:cNvGrpSpPr/>
        <p:nvPr/>
      </p:nvGrpSpPr>
      <p:grpSpPr>
        <a:xfrm>
          <a:off x="0" y="0"/>
          <a:ext cx="0" cy="0"/>
          <a:chOff x="0" y="0"/>
          <a:chExt cx="0" cy="0"/>
        </a:xfrm>
      </p:grpSpPr>
      <p:sp>
        <p:nvSpPr>
          <p:cNvPr id="6" name="Text Placeholder 11"/>
          <p:cNvSpPr>
            <a:spLocks noGrp="1"/>
          </p:cNvSpPr>
          <p:nvPr>
            <p:ph type="body" sz="quarter" idx="11"/>
          </p:nvPr>
        </p:nvSpPr>
        <p:spPr>
          <a:xfrm>
            <a:off x="228600" y="886765"/>
            <a:ext cx="8686800" cy="501727"/>
          </a:xfrm>
        </p:spPr>
        <p:txBody>
          <a:bodyPr vert="horz" wrap="square" lIns="91440" tIns="45720" rIns="91440" bIns="45720" anchor="ctr" anchorCtr="0"/>
          <a:lstStyle>
            <a:lvl1pPr marL="0" indent="0">
              <a:buNone/>
              <a:defRPr sz="1600" cap="all" baseline="0">
                <a:latin typeface="Arial" pitchFamily="34" charset="0"/>
                <a:cs typeface="Arial" pitchFamily="34" charset="0"/>
              </a:defRPr>
            </a:lvl1pPr>
          </a:lstStyle>
          <a:p>
            <a:pPr lvl="0"/>
            <a:r>
              <a:rPr lang="en-US" dirty="0" smtClean="0"/>
              <a:t>Click to edit Master text styles</a:t>
            </a:r>
          </a:p>
        </p:txBody>
      </p:sp>
      <p:sp>
        <p:nvSpPr>
          <p:cNvPr id="8" name="Title 1"/>
          <p:cNvSpPr>
            <a:spLocks noGrp="1"/>
          </p:cNvSpPr>
          <p:nvPr>
            <p:ph type="title"/>
          </p:nvPr>
        </p:nvSpPr>
        <p:spPr>
          <a:xfrm>
            <a:off x="228600" y="304153"/>
            <a:ext cx="8686800" cy="582612"/>
          </a:xfrm>
          <a:prstGeom prst="rect">
            <a:avLst/>
          </a:prstGeom>
          <a:ln w="12700">
            <a:noFill/>
          </a:ln>
        </p:spPr>
        <p:txBody>
          <a:bodyPr vert="horz" wrap="square" lIns="91440" tIns="45720" rIns="91440" bIns="45720" anchor="ctr" anchorCtr="0"/>
          <a:lstStyle>
            <a:lvl1pPr>
              <a:defRPr b="1" cap="all" baseline="0">
                <a:solidFill>
                  <a:schemeClr val="tx1"/>
                </a:solidFill>
              </a:defRPr>
            </a:lvl1pPr>
          </a:lstStyle>
          <a:p>
            <a:r>
              <a:rPr lang="en-US" dirty="0" smtClean="0"/>
              <a:t>Click to edit Master title style</a:t>
            </a:r>
            <a:endParaRPr lang="en-US" dirty="0"/>
          </a:p>
        </p:txBody>
      </p:sp>
      <p:sp>
        <p:nvSpPr>
          <p:cNvPr id="12" name="Rectangle 6"/>
          <p:cNvSpPr>
            <a:spLocks noGrp="1" noChangeArrowheads="1"/>
          </p:cNvSpPr>
          <p:nvPr>
            <p:ph type="sldNum" sz="quarter" idx="10"/>
          </p:nvPr>
        </p:nvSpPr>
        <p:spPr>
          <a:xfrm>
            <a:off x="4347097" y="6446520"/>
            <a:ext cx="2133600" cy="411480"/>
          </a:xfrm>
          <a:prstGeom prst="rect">
            <a:avLst/>
          </a:prstGeom>
          <a:ln>
            <a:noFill/>
          </a:ln>
        </p:spPr>
        <p:txBody>
          <a:bodyPr/>
          <a:lstStyle>
            <a:lvl1pPr algn="r">
              <a:defRPr sz="1000">
                <a:solidFill>
                  <a:schemeClr val="bg1"/>
                </a:solidFill>
                <a:latin typeface="+mn-lt"/>
              </a:defRPr>
            </a:lvl1pPr>
          </a:lstStyle>
          <a:p>
            <a:pPr>
              <a:defRPr/>
            </a:pPr>
            <a:fld id="{89F67566-1DA4-4633-A16A-6B2A60314D4D}" type="slidenum">
              <a:rPr lang="en-US" smtClean="0">
                <a:solidFill>
                  <a:srgbClr val="FFFFFF"/>
                </a:solidFill>
              </a:rPr>
              <a:pPr>
                <a:defRPr/>
              </a:pPr>
              <a:t>‹#›</a:t>
            </a:fld>
            <a:endParaRPr lang="en-US" dirty="0">
              <a:solidFill>
                <a:srgbClr val="FFFFFF"/>
              </a:solidFill>
            </a:endParaRPr>
          </a:p>
        </p:txBody>
      </p:sp>
      <p:sp>
        <p:nvSpPr>
          <p:cNvPr id="7" name="Footer Placeholder 4"/>
          <p:cNvSpPr>
            <a:spLocks noGrp="1"/>
          </p:cNvSpPr>
          <p:nvPr>
            <p:ph type="ftr" sz="quarter" idx="14"/>
          </p:nvPr>
        </p:nvSpPr>
        <p:spPr>
          <a:xfrm>
            <a:off x="228600" y="5977660"/>
            <a:ext cx="8686800" cy="238414"/>
          </a:xfrm>
          <a:prstGeom prst="rect">
            <a:avLst/>
          </a:prstGeom>
          <a:ln w="12700">
            <a:noFill/>
          </a:ln>
        </p:spPr>
        <p:txBody>
          <a:bodyPr anchor="ctr" anchorCtr="0"/>
          <a:lstStyle>
            <a:lvl1pPr>
              <a:defRPr sz="800">
                <a:latin typeface="+mn-lt"/>
              </a:defRPr>
            </a:lvl1pPr>
          </a:lstStyle>
          <a:p>
            <a:pPr fontAlgn="base">
              <a:spcBef>
                <a:spcPct val="0"/>
              </a:spcBef>
              <a:spcAft>
                <a:spcPct val="0"/>
              </a:spcAft>
            </a:pPr>
            <a:endParaRPr lang="en-US" dirty="0">
              <a:solidFill>
                <a:srgbClr val="404545"/>
              </a:solidFill>
            </a:endParaRPr>
          </a:p>
        </p:txBody>
      </p:sp>
    </p:spTree>
    <p:extLst>
      <p:ext uri="{BB962C8B-B14F-4D97-AF65-F5344CB8AC3E}">
        <p14:creationId xmlns:p14="http://schemas.microsoft.com/office/powerpoint/2010/main" val="29907788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 Line Title and 3 Line Sub Title">
    <p:spTree>
      <p:nvGrpSpPr>
        <p:cNvPr id="1" name=""/>
        <p:cNvGrpSpPr/>
        <p:nvPr/>
      </p:nvGrpSpPr>
      <p:grpSpPr>
        <a:xfrm>
          <a:off x="0" y="0"/>
          <a:ext cx="0" cy="0"/>
          <a:chOff x="0" y="0"/>
          <a:chExt cx="0" cy="0"/>
        </a:xfrm>
      </p:grpSpPr>
      <p:sp>
        <p:nvSpPr>
          <p:cNvPr id="6" name="Text Placeholder 11"/>
          <p:cNvSpPr>
            <a:spLocks noGrp="1"/>
          </p:cNvSpPr>
          <p:nvPr>
            <p:ph type="body" sz="quarter" idx="11"/>
          </p:nvPr>
        </p:nvSpPr>
        <p:spPr>
          <a:xfrm>
            <a:off x="228600" y="886765"/>
            <a:ext cx="8686800" cy="731520"/>
          </a:xfrm>
        </p:spPr>
        <p:txBody>
          <a:bodyPr vert="horz" wrap="square" lIns="91440" tIns="45720" rIns="91440" bIns="45720" anchor="ctr" anchorCtr="0"/>
          <a:lstStyle>
            <a:lvl1pPr marL="0" indent="0">
              <a:buNone/>
              <a:defRPr sz="1600" cap="all" baseline="0">
                <a:latin typeface="Arial" pitchFamily="34" charset="0"/>
                <a:cs typeface="Arial" pitchFamily="34" charset="0"/>
              </a:defRPr>
            </a:lvl1pPr>
          </a:lstStyle>
          <a:p>
            <a:pPr lvl="0"/>
            <a:r>
              <a:rPr lang="en-US" dirty="0" smtClean="0"/>
              <a:t>Click to edit Master text styles</a:t>
            </a:r>
          </a:p>
        </p:txBody>
      </p:sp>
      <p:sp>
        <p:nvSpPr>
          <p:cNvPr id="8" name="Title 1"/>
          <p:cNvSpPr>
            <a:spLocks noGrp="1"/>
          </p:cNvSpPr>
          <p:nvPr>
            <p:ph type="title"/>
          </p:nvPr>
        </p:nvSpPr>
        <p:spPr>
          <a:xfrm>
            <a:off x="228600" y="304153"/>
            <a:ext cx="8686800" cy="582612"/>
          </a:xfrm>
          <a:prstGeom prst="rect">
            <a:avLst/>
          </a:prstGeom>
          <a:ln w="12700">
            <a:noFill/>
          </a:ln>
        </p:spPr>
        <p:txBody>
          <a:bodyPr vert="horz" wrap="square" lIns="91440" tIns="45720" rIns="91440" bIns="45720" anchor="ctr" anchorCtr="0"/>
          <a:lstStyle>
            <a:lvl1pPr>
              <a:defRPr b="1" cap="all" baseline="0">
                <a:solidFill>
                  <a:schemeClr val="tx1"/>
                </a:solidFill>
              </a:defRPr>
            </a:lvl1pPr>
          </a:lstStyle>
          <a:p>
            <a:r>
              <a:rPr lang="en-US" dirty="0" smtClean="0"/>
              <a:t>Click to edit Master title style</a:t>
            </a:r>
            <a:endParaRPr lang="en-US" dirty="0"/>
          </a:p>
        </p:txBody>
      </p:sp>
      <p:sp>
        <p:nvSpPr>
          <p:cNvPr id="12" name="Rectangle 6"/>
          <p:cNvSpPr>
            <a:spLocks noGrp="1" noChangeArrowheads="1"/>
          </p:cNvSpPr>
          <p:nvPr>
            <p:ph type="sldNum" sz="quarter" idx="10"/>
          </p:nvPr>
        </p:nvSpPr>
        <p:spPr>
          <a:xfrm>
            <a:off x="4347097" y="6446520"/>
            <a:ext cx="2133600" cy="411480"/>
          </a:xfrm>
          <a:prstGeom prst="rect">
            <a:avLst/>
          </a:prstGeom>
          <a:ln>
            <a:noFill/>
          </a:ln>
        </p:spPr>
        <p:txBody>
          <a:bodyPr/>
          <a:lstStyle>
            <a:lvl1pPr algn="r">
              <a:defRPr sz="1000">
                <a:solidFill>
                  <a:schemeClr val="bg1"/>
                </a:solidFill>
                <a:latin typeface="+mn-lt"/>
              </a:defRPr>
            </a:lvl1pPr>
          </a:lstStyle>
          <a:p>
            <a:pPr>
              <a:defRPr/>
            </a:pPr>
            <a:fld id="{89F67566-1DA4-4633-A16A-6B2A60314D4D}" type="slidenum">
              <a:rPr lang="en-US" smtClean="0">
                <a:solidFill>
                  <a:srgbClr val="FFFFFF"/>
                </a:solidFill>
              </a:rPr>
              <a:pPr>
                <a:defRPr/>
              </a:pPr>
              <a:t>‹#›</a:t>
            </a:fld>
            <a:endParaRPr lang="en-US" dirty="0">
              <a:solidFill>
                <a:srgbClr val="FFFFFF"/>
              </a:solidFill>
            </a:endParaRPr>
          </a:p>
        </p:txBody>
      </p:sp>
      <p:sp>
        <p:nvSpPr>
          <p:cNvPr id="7" name="Footer Placeholder 4"/>
          <p:cNvSpPr>
            <a:spLocks noGrp="1"/>
          </p:cNvSpPr>
          <p:nvPr>
            <p:ph type="ftr" sz="quarter" idx="14"/>
          </p:nvPr>
        </p:nvSpPr>
        <p:spPr>
          <a:xfrm>
            <a:off x="228600" y="5977660"/>
            <a:ext cx="8686800" cy="238414"/>
          </a:xfrm>
          <a:prstGeom prst="rect">
            <a:avLst/>
          </a:prstGeom>
          <a:ln w="12700">
            <a:noFill/>
          </a:ln>
        </p:spPr>
        <p:txBody>
          <a:bodyPr anchor="ctr" anchorCtr="0"/>
          <a:lstStyle>
            <a:lvl1pPr>
              <a:defRPr sz="800">
                <a:latin typeface="+mn-lt"/>
              </a:defRPr>
            </a:lvl1pPr>
          </a:lstStyle>
          <a:p>
            <a:pPr fontAlgn="base">
              <a:spcBef>
                <a:spcPct val="0"/>
              </a:spcBef>
              <a:spcAft>
                <a:spcPct val="0"/>
              </a:spcAft>
            </a:pPr>
            <a:endParaRPr lang="en-US" dirty="0">
              <a:solidFill>
                <a:srgbClr val="404545"/>
              </a:solidFill>
            </a:endParaRPr>
          </a:p>
        </p:txBody>
      </p:sp>
    </p:spTree>
    <p:extLst>
      <p:ext uri="{BB962C8B-B14F-4D97-AF65-F5344CB8AC3E}">
        <p14:creationId xmlns:p14="http://schemas.microsoft.com/office/powerpoint/2010/main" val="36263960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Line Title">
    <p:spTree>
      <p:nvGrpSpPr>
        <p:cNvPr id="1" name=""/>
        <p:cNvGrpSpPr/>
        <p:nvPr/>
      </p:nvGrpSpPr>
      <p:grpSpPr>
        <a:xfrm>
          <a:off x="0" y="0"/>
          <a:ext cx="0" cy="0"/>
          <a:chOff x="0" y="0"/>
          <a:chExt cx="0" cy="0"/>
        </a:xfrm>
      </p:grpSpPr>
      <p:sp>
        <p:nvSpPr>
          <p:cNvPr id="9" name="Title 1"/>
          <p:cNvSpPr>
            <a:spLocks noGrp="1"/>
          </p:cNvSpPr>
          <p:nvPr>
            <p:ph type="title"/>
          </p:nvPr>
        </p:nvSpPr>
        <p:spPr>
          <a:xfrm>
            <a:off x="228600" y="304153"/>
            <a:ext cx="8686800" cy="867699"/>
          </a:xfrm>
          <a:prstGeom prst="rect">
            <a:avLst/>
          </a:prstGeom>
          <a:ln w="12700">
            <a:noFill/>
          </a:ln>
        </p:spPr>
        <p:txBody>
          <a:bodyPr vert="horz" wrap="square" lIns="91440" tIns="45720" rIns="91440" bIns="45720" anchor="ctr" anchorCtr="0"/>
          <a:lstStyle>
            <a:lvl1pPr>
              <a:tabLst/>
              <a:defRPr b="1" cap="all" baseline="0">
                <a:solidFill>
                  <a:schemeClr val="tx1"/>
                </a:solidFill>
              </a:defRPr>
            </a:lvl1pPr>
          </a:lstStyle>
          <a:p>
            <a:r>
              <a:rPr lang="en-US" dirty="0" smtClean="0"/>
              <a:t>Click to edit Master title style</a:t>
            </a:r>
            <a:endParaRPr lang="en-US" dirty="0"/>
          </a:p>
        </p:txBody>
      </p:sp>
      <p:sp>
        <p:nvSpPr>
          <p:cNvPr id="12" name="Rectangle 6"/>
          <p:cNvSpPr>
            <a:spLocks noGrp="1" noChangeArrowheads="1"/>
          </p:cNvSpPr>
          <p:nvPr>
            <p:ph type="sldNum" sz="quarter" idx="10"/>
          </p:nvPr>
        </p:nvSpPr>
        <p:spPr>
          <a:xfrm>
            <a:off x="4347097" y="6446520"/>
            <a:ext cx="2133600" cy="411480"/>
          </a:xfrm>
          <a:prstGeom prst="rect">
            <a:avLst/>
          </a:prstGeom>
          <a:ln>
            <a:noFill/>
          </a:ln>
        </p:spPr>
        <p:txBody>
          <a:bodyPr/>
          <a:lstStyle>
            <a:lvl1pPr algn="r">
              <a:defRPr sz="1000">
                <a:solidFill>
                  <a:schemeClr val="bg1"/>
                </a:solidFill>
                <a:latin typeface="+mn-lt"/>
              </a:defRPr>
            </a:lvl1pPr>
          </a:lstStyle>
          <a:p>
            <a:pPr>
              <a:defRPr/>
            </a:pPr>
            <a:fld id="{89F67566-1DA4-4633-A16A-6B2A60314D4D}" type="slidenum">
              <a:rPr lang="en-US" smtClean="0">
                <a:solidFill>
                  <a:srgbClr val="FFFFFF"/>
                </a:solidFill>
              </a:rPr>
              <a:pPr>
                <a:defRPr/>
              </a:pPr>
              <a:t>‹#›</a:t>
            </a:fld>
            <a:endParaRPr lang="en-US" dirty="0">
              <a:solidFill>
                <a:srgbClr val="FFFFFF"/>
              </a:solidFill>
            </a:endParaRPr>
          </a:p>
        </p:txBody>
      </p:sp>
      <p:sp>
        <p:nvSpPr>
          <p:cNvPr id="7" name="Footer Placeholder 4"/>
          <p:cNvSpPr>
            <a:spLocks noGrp="1"/>
          </p:cNvSpPr>
          <p:nvPr>
            <p:ph type="ftr" sz="quarter" idx="14"/>
          </p:nvPr>
        </p:nvSpPr>
        <p:spPr>
          <a:xfrm>
            <a:off x="228600" y="5977660"/>
            <a:ext cx="8686800" cy="238414"/>
          </a:xfrm>
          <a:prstGeom prst="rect">
            <a:avLst/>
          </a:prstGeom>
          <a:ln w="12700">
            <a:noFill/>
          </a:ln>
        </p:spPr>
        <p:txBody>
          <a:bodyPr anchor="ctr" anchorCtr="0"/>
          <a:lstStyle>
            <a:lvl1pPr>
              <a:defRPr sz="800">
                <a:latin typeface="+mn-lt"/>
              </a:defRPr>
            </a:lvl1pPr>
          </a:lstStyle>
          <a:p>
            <a:pPr fontAlgn="base">
              <a:spcBef>
                <a:spcPct val="0"/>
              </a:spcBef>
              <a:spcAft>
                <a:spcPct val="0"/>
              </a:spcAft>
            </a:pPr>
            <a:endParaRPr lang="en-US" dirty="0">
              <a:solidFill>
                <a:srgbClr val="404545"/>
              </a:solidFill>
            </a:endParaRPr>
          </a:p>
        </p:txBody>
      </p:sp>
    </p:spTree>
    <p:extLst>
      <p:ext uri="{BB962C8B-B14F-4D97-AF65-F5344CB8AC3E}">
        <p14:creationId xmlns:p14="http://schemas.microsoft.com/office/powerpoint/2010/main" val="41736113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Line Title and 2 Line Sub Title">
    <p:spTree>
      <p:nvGrpSpPr>
        <p:cNvPr id="1" name=""/>
        <p:cNvGrpSpPr/>
        <p:nvPr/>
      </p:nvGrpSpPr>
      <p:grpSpPr>
        <a:xfrm>
          <a:off x="0" y="0"/>
          <a:ext cx="0" cy="0"/>
          <a:chOff x="0" y="0"/>
          <a:chExt cx="0" cy="0"/>
        </a:xfrm>
      </p:grpSpPr>
      <p:sp>
        <p:nvSpPr>
          <p:cNvPr id="9" name="Title 1"/>
          <p:cNvSpPr>
            <a:spLocks noGrp="1"/>
          </p:cNvSpPr>
          <p:nvPr>
            <p:ph type="title"/>
          </p:nvPr>
        </p:nvSpPr>
        <p:spPr>
          <a:xfrm>
            <a:off x="228600" y="304153"/>
            <a:ext cx="8686800" cy="867699"/>
          </a:xfrm>
          <a:prstGeom prst="rect">
            <a:avLst/>
          </a:prstGeom>
          <a:ln w="12700">
            <a:noFill/>
          </a:ln>
        </p:spPr>
        <p:txBody>
          <a:bodyPr vert="horz" wrap="square" lIns="91440" tIns="45720" rIns="91440" bIns="45720" anchor="ctr" anchorCtr="0"/>
          <a:lstStyle>
            <a:lvl1pPr>
              <a:tabLst/>
              <a:defRPr b="1" cap="all" baseline="0">
                <a:solidFill>
                  <a:schemeClr val="tx1"/>
                </a:solidFill>
              </a:defRPr>
            </a:lvl1pPr>
          </a:lstStyle>
          <a:p>
            <a:r>
              <a:rPr lang="en-US" dirty="0" smtClean="0"/>
              <a:t>Click to edit Master title style</a:t>
            </a:r>
            <a:endParaRPr lang="en-US" dirty="0"/>
          </a:p>
        </p:txBody>
      </p:sp>
      <p:sp>
        <p:nvSpPr>
          <p:cNvPr id="6" name="Text Placeholder 11"/>
          <p:cNvSpPr>
            <a:spLocks noGrp="1"/>
          </p:cNvSpPr>
          <p:nvPr>
            <p:ph type="body" sz="quarter" idx="11"/>
          </p:nvPr>
        </p:nvSpPr>
        <p:spPr>
          <a:xfrm>
            <a:off x="228600" y="1171852"/>
            <a:ext cx="8686800" cy="501727"/>
          </a:xfrm>
        </p:spPr>
        <p:txBody>
          <a:bodyPr vert="horz" wrap="square" lIns="91440" tIns="45720" rIns="91440" bIns="45720" anchor="ctr" anchorCtr="0"/>
          <a:lstStyle>
            <a:lvl1pPr marL="0" indent="0">
              <a:buNone/>
              <a:defRPr sz="1600" cap="all" baseline="0">
                <a:latin typeface="Arial" pitchFamily="34" charset="0"/>
                <a:cs typeface="Arial" pitchFamily="34" charset="0"/>
              </a:defRPr>
            </a:lvl1pPr>
          </a:lstStyle>
          <a:p>
            <a:pPr lvl="0"/>
            <a:r>
              <a:rPr lang="en-US" dirty="0" smtClean="0"/>
              <a:t>Click to edit Master text styles</a:t>
            </a:r>
          </a:p>
        </p:txBody>
      </p:sp>
      <p:sp>
        <p:nvSpPr>
          <p:cNvPr id="12" name="Rectangle 6"/>
          <p:cNvSpPr>
            <a:spLocks noGrp="1" noChangeArrowheads="1"/>
          </p:cNvSpPr>
          <p:nvPr>
            <p:ph type="sldNum" sz="quarter" idx="10"/>
          </p:nvPr>
        </p:nvSpPr>
        <p:spPr>
          <a:xfrm>
            <a:off x="4347097" y="6446520"/>
            <a:ext cx="2133600" cy="411480"/>
          </a:xfrm>
          <a:prstGeom prst="rect">
            <a:avLst/>
          </a:prstGeom>
          <a:ln>
            <a:noFill/>
          </a:ln>
        </p:spPr>
        <p:txBody>
          <a:bodyPr/>
          <a:lstStyle>
            <a:lvl1pPr algn="r">
              <a:defRPr sz="1000">
                <a:solidFill>
                  <a:schemeClr val="bg1"/>
                </a:solidFill>
                <a:latin typeface="+mn-lt"/>
              </a:defRPr>
            </a:lvl1pPr>
          </a:lstStyle>
          <a:p>
            <a:pPr>
              <a:defRPr/>
            </a:pPr>
            <a:fld id="{89F67566-1DA4-4633-A16A-6B2A60314D4D}" type="slidenum">
              <a:rPr lang="en-US" smtClean="0">
                <a:solidFill>
                  <a:srgbClr val="FFFFFF"/>
                </a:solidFill>
              </a:rPr>
              <a:pPr>
                <a:defRPr/>
              </a:pPr>
              <a:t>‹#›</a:t>
            </a:fld>
            <a:endParaRPr lang="en-US" dirty="0">
              <a:solidFill>
                <a:srgbClr val="FFFFFF"/>
              </a:solidFill>
            </a:endParaRPr>
          </a:p>
        </p:txBody>
      </p:sp>
      <p:sp>
        <p:nvSpPr>
          <p:cNvPr id="7" name="Footer Placeholder 4"/>
          <p:cNvSpPr>
            <a:spLocks noGrp="1"/>
          </p:cNvSpPr>
          <p:nvPr>
            <p:ph type="ftr" sz="quarter" idx="14"/>
          </p:nvPr>
        </p:nvSpPr>
        <p:spPr>
          <a:xfrm>
            <a:off x="228600" y="5977660"/>
            <a:ext cx="8686800" cy="238414"/>
          </a:xfrm>
          <a:prstGeom prst="rect">
            <a:avLst/>
          </a:prstGeom>
          <a:ln w="12700">
            <a:noFill/>
          </a:ln>
        </p:spPr>
        <p:txBody>
          <a:bodyPr anchor="ctr" anchorCtr="0"/>
          <a:lstStyle>
            <a:lvl1pPr>
              <a:defRPr sz="800">
                <a:latin typeface="+mn-lt"/>
              </a:defRPr>
            </a:lvl1pPr>
          </a:lstStyle>
          <a:p>
            <a:pPr fontAlgn="base">
              <a:spcBef>
                <a:spcPct val="0"/>
              </a:spcBef>
              <a:spcAft>
                <a:spcPct val="0"/>
              </a:spcAft>
            </a:pPr>
            <a:endParaRPr lang="en-US" dirty="0">
              <a:solidFill>
                <a:srgbClr val="404545"/>
              </a:solidFill>
            </a:endParaRPr>
          </a:p>
        </p:txBody>
      </p:sp>
    </p:spTree>
    <p:extLst>
      <p:ext uri="{BB962C8B-B14F-4D97-AF65-F5344CB8AC3E}">
        <p14:creationId xmlns:p14="http://schemas.microsoft.com/office/powerpoint/2010/main" val="15341680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Line Title and 3 Line Sub Title">
    <p:spTree>
      <p:nvGrpSpPr>
        <p:cNvPr id="1" name=""/>
        <p:cNvGrpSpPr/>
        <p:nvPr/>
      </p:nvGrpSpPr>
      <p:grpSpPr>
        <a:xfrm>
          <a:off x="0" y="0"/>
          <a:ext cx="0" cy="0"/>
          <a:chOff x="0" y="0"/>
          <a:chExt cx="0" cy="0"/>
        </a:xfrm>
      </p:grpSpPr>
      <p:sp>
        <p:nvSpPr>
          <p:cNvPr id="9" name="Title 1"/>
          <p:cNvSpPr>
            <a:spLocks noGrp="1"/>
          </p:cNvSpPr>
          <p:nvPr>
            <p:ph type="title"/>
          </p:nvPr>
        </p:nvSpPr>
        <p:spPr>
          <a:xfrm>
            <a:off x="228600" y="304153"/>
            <a:ext cx="8686800" cy="867699"/>
          </a:xfrm>
          <a:prstGeom prst="rect">
            <a:avLst/>
          </a:prstGeom>
          <a:ln w="12700">
            <a:noFill/>
          </a:ln>
        </p:spPr>
        <p:txBody>
          <a:bodyPr vert="horz" wrap="square" lIns="91440" tIns="45720" rIns="91440" bIns="45720" anchor="ctr" anchorCtr="0"/>
          <a:lstStyle>
            <a:lvl1pPr>
              <a:tabLst/>
              <a:defRPr b="1" cap="all" baseline="0">
                <a:solidFill>
                  <a:schemeClr val="tx1"/>
                </a:solidFill>
              </a:defRPr>
            </a:lvl1pPr>
          </a:lstStyle>
          <a:p>
            <a:r>
              <a:rPr lang="en-US" dirty="0" smtClean="0"/>
              <a:t>Click to edit Master title style</a:t>
            </a:r>
            <a:endParaRPr lang="en-US" dirty="0"/>
          </a:p>
        </p:txBody>
      </p:sp>
      <p:sp>
        <p:nvSpPr>
          <p:cNvPr id="6" name="Text Placeholder 11"/>
          <p:cNvSpPr>
            <a:spLocks noGrp="1"/>
          </p:cNvSpPr>
          <p:nvPr>
            <p:ph type="body" sz="quarter" idx="11"/>
          </p:nvPr>
        </p:nvSpPr>
        <p:spPr>
          <a:xfrm>
            <a:off x="228600" y="1171852"/>
            <a:ext cx="8686800" cy="731520"/>
          </a:xfrm>
        </p:spPr>
        <p:txBody>
          <a:bodyPr vert="horz" wrap="square" lIns="91440" tIns="45720" rIns="91440" bIns="45720" anchor="ctr" anchorCtr="0"/>
          <a:lstStyle>
            <a:lvl1pPr marL="0" indent="0">
              <a:buNone/>
              <a:defRPr sz="1600" cap="all" baseline="0">
                <a:latin typeface="Arial" pitchFamily="34" charset="0"/>
                <a:cs typeface="Arial" pitchFamily="34" charset="0"/>
              </a:defRPr>
            </a:lvl1pPr>
          </a:lstStyle>
          <a:p>
            <a:pPr lvl="0"/>
            <a:r>
              <a:rPr lang="en-US" dirty="0" smtClean="0"/>
              <a:t>Click to edit Master text styles</a:t>
            </a:r>
          </a:p>
        </p:txBody>
      </p:sp>
      <p:sp>
        <p:nvSpPr>
          <p:cNvPr id="12" name="Rectangle 6"/>
          <p:cNvSpPr>
            <a:spLocks noGrp="1" noChangeArrowheads="1"/>
          </p:cNvSpPr>
          <p:nvPr>
            <p:ph type="sldNum" sz="quarter" idx="10"/>
          </p:nvPr>
        </p:nvSpPr>
        <p:spPr>
          <a:xfrm>
            <a:off x="4347097" y="6446520"/>
            <a:ext cx="2133600" cy="411480"/>
          </a:xfrm>
          <a:prstGeom prst="rect">
            <a:avLst/>
          </a:prstGeom>
          <a:ln>
            <a:noFill/>
          </a:ln>
        </p:spPr>
        <p:txBody>
          <a:bodyPr/>
          <a:lstStyle>
            <a:lvl1pPr algn="r">
              <a:defRPr sz="1000">
                <a:solidFill>
                  <a:schemeClr val="bg1"/>
                </a:solidFill>
                <a:latin typeface="+mn-lt"/>
              </a:defRPr>
            </a:lvl1pPr>
          </a:lstStyle>
          <a:p>
            <a:pPr>
              <a:defRPr/>
            </a:pPr>
            <a:fld id="{89F67566-1DA4-4633-A16A-6B2A60314D4D}" type="slidenum">
              <a:rPr lang="en-US" smtClean="0">
                <a:solidFill>
                  <a:srgbClr val="FFFFFF"/>
                </a:solidFill>
              </a:rPr>
              <a:pPr>
                <a:defRPr/>
              </a:pPr>
              <a:t>‹#›</a:t>
            </a:fld>
            <a:endParaRPr lang="en-US" dirty="0">
              <a:solidFill>
                <a:srgbClr val="FFFFFF"/>
              </a:solidFill>
            </a:endParaRPr>
          </a:p>
        </p:txBody>
      </p:sp>
      <p:sp>
        <p:nvSpPr>
          <p:cNvPr id="7" name="Footer Placeholder 4"/>
          <p:cNvSpPr>
            <a:spLocks noGrp="1"/>
          </p:cNvSpPr>
          <p:nvPr>
            <p:ph type="ftr" sz="quarter" idx="14"/>
          </p:nvPr>
        </p:nvSpPr>
        <p:spPr>
          <a:xfrm>
            <a:off x="228600" y="5977660"/>
            <a:ext cx="8686800" cy="238414"/>
          </a:xfrm>
          <a:prstGeom prst="rect">
            <a:avLst/>
          </a:prstGeom>
          <a:ln w="12700">
            <a:noFill/>
          </a:ln>
        </p:spPr>
        <p:txBody>
          <a:bodyPr anchor="ctr" anchorCtr="0"/>
          <a:lstStyle>
            <a:lvl1pPr>
              <a:defRPr sz="800">
                <a:latin typeface="+mn-lt"/>
              </a:defRPr>
            </a:lvl1pPr>
          </a:lstStyle>
          <a:p>
            <a:pPr fontAlgn="base">
              <a:spcBef>
                <a:spcPct val="0"/>
              </a:spcBef>
              <a:spcAft>
                <a:spcPct val="0"/>
              </a:spcAft>
            </a:pPr>
            <a:endParaRPr lang="en-US" dirty="0">
              <a:solidFill>
                <a:srgbClr val="404545"/>
              </a:solidFill>
            </a:endParaRPr>
          </a:p>
        </p:txBody>
      </p:sp>
    </p:spTree>
    <p:extLst>
      <p:ext uri="{BB962C8B-B14F-4D97-AF65-F5344CB8AC3E}">
        <p14:creationId xmlns:p14="http://schemas.microsoft.com/office/powerpoint/2010/main" val="30840376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 Line Title and 2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005839"/>
            <a:ext cx="4206240" cy="4892040"/>
          </a:xfrm>
        </p:spPr>
        <p:txBody>
          <a:bodyPr/>
          <a:lstStyle>
            <a:lvl1pPr>
              <a:buClr>
                <a:schemeClr val="tx1"/>
              </a:buCl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09160" y="1005839"/>
            <a:ext cx="4206240" cy="4892040"/>
          </a:xfrm>
        </p:spPr>
        <p:txBody>
          <a:bodyPr/>
          <a:lstStyle>
            <a:lvl1pPr>
              <a:buClr>
                <a:schemeClr val="tx1"/>
              </a:buCl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228600" y="304153"/>
            <a:ext cx="8686800" cy="582612"/>
          </a:xfrm>
          <a:prstGeom prst="rect">
            <a:avLst/>
          </a:prstGeom>
          <a:ln w="12700">
            <a:noFill/>
          </a:ln>
        </p:spPr>
        <p:txBody>
          <a:bodyPr anchor="ctr" anchorCtr="0"/>
          <a:lstStyle>
            <a:lvl1pPr>
              <a:defRPr b="1" i="0" cap="all" baseline="0">
                <a:solidFill>
                  <a:schemeClr val="tx1"/>
                </a:solidFill>
              </a:defRPr>
            </a:lvl1pPr>
          </a:lstStyle>
          <a:p>
            <a:r>
              <a:rPr lang="en-US" dirty="0" smtClean="0"/>
              <a:t>Click to edit Master title style</a:t>
            </a:r>
            <a:endParaRPr lang="en-US" dirty="0"/>
          </a:p>
        </p:txBody>
      </p:sp>
      <p:sp>
        <p:nvSpPr>
          <p:cNvPr id="13" name="Rectangle 6"/>
          <p:cNvSpPr>
            <a:spLocks noGrp="1" noChangeArrowheads="1"/>
          </p:cNvSpPr>
          <p:nvPr>
            <p:ph type="sldNum" sz="quarter" idx="10"/>
          </p:nvPr>
        </p:nvSpPr>
        <p:spPr>
          <a:xfrm>
            <a:off x="4347097" y="6446520"/>
            <a:ext cx="2133600" cy="411480"/>
          </a:xfrm>
          <a:prstGeom prst="rect">
            <a:avLst/>
          </a:prstGeom>
          <a:ln>
            <a:noFill/>
          </a:ln>
        </p:spPr>
        <p:txBody>
          <a:bodyPr/>
          <a:lstStyle>
            <a:lvl1pPr algn="r">
              <a:defRPr sz="1000">
                <a:solidFill>
                  <a:schemeClr val="bg1"/>
                </a:solidFill>
                <a:latin typeface="+mn-lt"/>
              </a:defRPr>
            </a:lvl1pPr>
          </a:lstStyle>
          <a:p>
            <a:pPr>
              <a:defRPr/>
            </a:pPr>
            <a:fld id="{89F67566-1DA4-4633-A16A-6B2A60314D4D}" type="slidenum">
              <a:rPr lang="en-US" smtClean="0">
                <a:solidFill>
                  <a:srgbClr val="FFFFFF"/>
                </a:solidFill>
              </a:rPr>
              <a:pPr>
                <a:defRPr/>
              </a:pPr>
              <a:t>‹#›</a:t>
            </a:fld>
            <a:endParaRPr lang="en-US" dirty="0">
              <a:solidFill>
                <a:srgbClr val="FFFFFF"/>
              </a:solidFill>
            </a:endParaRPr>
          </a:p>
        </p:txBody>
      </p:sp>
      <p:sp>
        <p:nvSpPr>
          <p:cNvPr id="9" name="Footer Placeholder 4"/>
          <p:cNvSpPr>
            <a:spLocks noGrp="1"/>
          </p:cNvSpPr>
          <p:nvPr>
            <p:ph type="ftr" sz="quarter" idx="14"/>
          </p:nvPr>
        </p:nvSpPr>
        <p:spPr>
          <a:xfrm>
            <a:off x="228600" y="5977660"/>
            <a:ext cx="8686800" cy="238414"/>
          </a:xfrm>
          <a:prstGeom prst="rect">
            <a:avLst/>
          </a:prstGeom>
          <a:ln w="12700">
            <a:noFill/>
          </a:ln>
        </p:spPr>
        <p:txBody>
          <a:bodyPr anchor="ctr" anchorCtr="0"/>
          <a:lstStyle>
            <a:lvl1pPr>
              <a:defRPr sz="800">
                <a:latin typeface="+mn-lt"/>
              </a:defRPr>
            </a:lvl1pPr>
          </a:lstStyle>
          <a:p>
            <a:pPr fontAlgn="base">
              <a:spcBef>
                <a:spcPct val="0"/>
              </a:spcBef>
              <a:spcAft>
                <a:spcPct val="0"/>
              </a:spcAft>
            </a:pPr>
            <a:endParaRPr lang="en-US" dirty="0">
              <a:solidFill>
                <a:srgbClr val="404545"/>
              </a:solidFill>
            </a:endParaRPr>
          </a:p>
        </p:txBody>
      </p:sp>
    </p:spTree>
    <p:extLst>
      <p:ext uri="{BB962C8B-B14F-4D97-AF65-F5344CB8AC3E}">
        <p14:creationId xmlns:p14="http://schemas.microsoft.com/office/powerpoint/2010/main" val="6598039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Line Title and 2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280159"/>
            <a:ext cx="4206240" cy="4617720"/>
          </a:xfrm>
        </p:spPr>
        <p:txBody>
          <a:bodyPr/>
          <a:lstStyle>
            <a:lvl1pPr>
              <a:buClr>
                <a:schemeClr val="tx1"/>
              </a:buCl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09160" y="1280159"/>
            <a:ext cx="4206240" cy="4617720"/>
          </a:xfrm>
        </p:spPr>
        <p:txBody>
          <a:bodyPr/>
          <a:lstStyle>
            <a:lvl1pPr>
              <a:buClr>
                <a:schemeClr val="tx1"/>
              </a:buCl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228600" y="304153"/>
            <a:ext cx="8686800" cy="868680"/>
          </a:xfrm>
          <a:prstGeom prst="rect">
            <a:avLst/>
          </a:prstGeom>
          <a:ln w="12700">
            <a:noFill/>
          </a:ln>
        </p:spPr>
        <p:txBody>
          <a:bodyPr anchor="ctr" anchorCtr="0"/>
          <a:lstStyle>
            <a:lvl1pPr>
              <a:defRPr b="1" i="0" cap="all" baseline="0">
                <a:solidFill>
                  <a:schemeClr val="tx1"/>
                </a:solidFill>
              </a:defRPr>
            </a:lvl1pPr>
          </a:lstStyle>
          <a:p>
            <a:r>
              <a:rPr lang="en-US" dirty="0" smtClean="0"/>
              <a:t>Click to edit Master title style</a:t>
            </a:r>
            <a:endParaRPr lang="en-US" dirty="0"/>
          </a:p>
        </p:txBody>
      </p:sp>
      <p:sp>
        <p:nvSpPr>
          <p:cNvPr id="13" name="Rectangle 6"/>
          <p:cNvSpPr>
            <a:spLocks noGrp="1" noChangeArrowheads="1"/>
          </p:cNvSpPr>
          <p:nvPr>
            <p:ph type="sldNum" sz="quarter" idx="10"/>
          </p:nvPr>
        </p:nvSpPr>
        <p:spPr>
          <a:xfrm>
            <a:off x="4347097" y="6446520"/>
            <a:ext cx="2133600" cy="411480"/>
          </a:xfrm>
          <a:prstGeom prst="rect">
            <a:avLst/>
          </a:prstGeom>
          <a:ln>
            <a:noFill/>
          </a:ln>
        </p:spPr>
        <p:txBody>
          <a:bodyPr/>
          <a:lstStyle>
            <a:lvl1pPr algn="r">
              <a:defRPr sz="1000">
                <a:solidFill>
                  <a:schemeClr val="bg1"/>
                </a:solidFill>
                <a:latin typeface="+mn-lt"/>
              </a:defRPr>
            </a:lvl1pPr>
          </a:lstStyle>
          <a:p>
            <a:pPr>
              <a:defRPr/>
            </a:pPr>
            <a:fld id="{89F67566-1DA4-4633-A16A-6B2A60314D4D}" type="slidenum">
              <a:rPr lang="en-US" smtClean="0">
                <a:solidFill>
                  <a:srgbClr val="FFFFFF"/>
                </a:solidFill>
              </a:rPr>
              <a:pPr>
                <a:defRPr/>
              </a:pPr>
              <a:t>‹#›</a:t>
            </a:fld>
            <a:endParaRPr lang="en-US" dirty="0">
              <a:solidFill>
                <a:srgbClr val="FFFFFF"/>
              </a:solidFill>
            </a:endParaRPr>
          </a:p>
        </p:txBody>
      </p:sp>
      <p:sp>
        <p:nvSpPr>
          <p:cNvPr id="9" name="Footer Placeholder 4"/>
          <p:cNvSpPr>
            <a:spLocks noGrp="1"/>
          </p:cNvSpPr>
          <p:nvPr>
            <p:ph type="ftr" sz="quarter" idx="14"/>
          </p:nvPr>
        </p:nvSpPr>
        <p:spPr>
          <a:xfrm>
            <a:off x="228600" y="5977660"/>
            <a:ext cx="8686800" cy="238414"/>
          </a:xfrm>
          <a:prstGeom prst="rect">
            <a:avLst/>
          </a:prstGeom>
          <a:ln w="12700">
            <a:noFill/>
          </a:ln>
        </p:spPr>
        <p:txBody>
          <a:bodyPr anchor="ctr" anchorCtr="0"/>
          <a:lstStyle>
            <a:lvl1pPr>
              <a:defRPr sz="800">
                <a:latin typeface="+mn-lt"/>
              </a:defRPr>
            </a:lvl1pPr>
          </a:lstStyle>
          <a:p>
            <a:pPr fontAlgn="base">
              <a:spcBef>
                <a:spcPct val="0"/>
              </a:spcBef>
              <a:spcAft>
                <a:spcPct val="0"/>
              </a:spcAft>
            </a:pPr>
            <a:endParaRPr lang="en-US" dirty="0">
              <a:solidFill>
                <a:srgbClr val="404545"/>
              </a:solidFill>
            </a:endParaRPr>
          </a:p>
        </p:txBody>
      </p:sp>
    </p:spTree>
    <p:extLst>
      <p:ext uri="{BB962C8B-B14F-4D97-AF65-F5344CB8AC3E}">
        <p14:creationId xmlns:p14="http://schemas.microsoft.com/office/powerpoint/2010/main" val="2824976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 Line Title, 2 Line Sub Title, and 2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508759"/>
            <a:ext cx="4206240" cy="4389120"/>
          </a:xfrm>
        </p:spPr>
        <p:txBody>
          <a:bodyPr/>
          <a:lstStyle>
            <a:lvl1pPr>
              <a:buClr>
                <a:schemeClr val="tx1"/>
              </a:buCl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09160" y="1508759"/>
            <a:ext cx="4206240" cy="4389120"/>
          </a:xfrm>
        </p:spPr>
        <p:txBody>
          <a:bodyPr/>
          <a:lstStyle>
            <a:lvl1pPr>
              <a:buClr>
                <a:schemeClr val="tx1"/>
              </a:buCl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11"/>
          <p:cNvSpPr>
            <a:spLocks noGrp="1"/>
          </p:cNvSpPr>
          <p:nvPr>
            <p:ph type="body" sz="quarter" idx="11"/>
          </p:nvPr>
        </p:nvSpPr>
        <p:spPr>
          <a:xfrm>
            <a:off x="228600" y="886765"/>
            <a:ext cx="8686800" cy="501727"/>
          </a:xfrm>
        </p:spPr>
        <p:txBody>
          <a:bodyPr vert="horz" wrap="square" lIns="91440" tIns="45720" rIns="91440" bIns="45720" anchor="ctr" anchorCtr="0"/>
          <a:lstStyle>
            <a:lvl1pPr marL="0" indent="0">
              <a:buNone/>
              <a:defRPr sz="1600" cap="all" baseline="0">
                <a:latin typeface="Arial" pitchFamily="34" charset="0"/>
                <a:cs typeface="Arial" pitchFamily="34" charset="0"/>
              </a:defRPr>
            </a:lvl1pPr>
          </a:lstStyle>
          <a:p>
            <a:pPr lvl="0"/>
            <a:r>
              <a:rPr lang="en-US" dirty="0" smtClean="0"/>
              <a:t>Click to edit Master text styles</a:t>
            </a:r>
          </a:p>
        </p:txBody>
      </p:sp>
      <p:sp>
        <p:nvSpPr>
          <p:cNvPr id="10" name="Title 1"/>
          <p:cNvSpPr>
            <a:spLocks noGrp="1"/>
          </p:cNvSpPr>
          <p:nvPr>
            <p:ph type="title"/>
          </p:nvPr>
        </p:nvSpPr>
        <p:spPr>
          <a:xfrm>
            <a:off x="228600" y="304153"/>
            <a:ext cx="8686800" cy="582612"/>
          </a:xfrm>
          <a:prstGeom prst="rect">
            <a:avLst/>
          </a:prstGeom>
          <a:ln w="12700">
            <a:noFill/>
          </a:ln>
        </p:spPr>
        <p:txBody>
          <a:bodyPr vert="horz" wrap="square" lIns="91440" tIns="45720" rIns="91440" bIns="45720" anchor="ctr" anchorCtr="0"/>
          <a:lstStyle>
            <a:lvl1pPr>
              <a:defRPr b="1" cap="all" baseline="0">
                <a:solidFill>
                  <a:schemeClr val="tx1"/>
                </a:solidFill>
              </a:defRPr>
            </a:lvl1pPr>
          </a:lstStyle>
          <a:p>
            <a:r>
              <a:rPr lang="en-US" dirty="0" smtClean="0"/>
              <a:t>Click to edit Master title style</a:t>
            </a:r>
            <a:endParaRPr lang="en-US" dirty="0"/>
          </a:p>
        </p:txBody>
      </p:sp>
      <p:sp>
        <p:nvSpPr>
          <p:cNvPr id="14" name="Rectangle 6"/>
          <p:cNvSpPr>
            <a:spLocks noGrp="1" noChangeArrowheads="1"/>
          </p:cNvSpPr>
          <p:nvPr>
            <p:ph type="sldNum" sz="quarter" idx="10"/>
          </p:nvPr>
        </p:nvSpPr>
        <p:spPr>
          <a:xfrm>
            <a:off x="4347097" y="6446520"/>
            <a:ext cx="2133600" cy="411480"/>
          </a:xfrm>
          <a:prstGeom prst="rect">
            <a:avLst/>
          </a:prstGeom>
          <a:ln>
            <a:noFill/>
          </a:ln>
        </p:spPr>
        <p:txBody>
          <a:bodyPr/>
          <a:lstStyle>
            <a:lvl1pPr algn="r">
              <a:defRPr sz="1000">
                <a:solidFill>
                  <a:schemeClr val="bg1"/>
                </a:solidFill>
                <a:latin typeface="+mn-lt"/>
              </a:defRPr>
            </a:lvl1pPr>
          </a:lstStyle>
          <a:p>
            <a:pPr>
              <a:defRPr/>
            </a:pPr>
            <a:fld id="{89F67566-1DA4-4633-A16A-6B2A60314D4D}" type="slidenum">
              <a:rPr lang="en-US" smtClean="0">
                <a:solidFill>
                  <a:srgbClr val="FFFFFF"/>
                </a:solidFill>
              </a:rPr>
              <a:pPr>
                <a:defRPr/>
              </a:pPr>
              <a:t>‹#›</a:t>
            </a:fld>
            <a:endParaRPr lang="en-US" dirty="0">
              <a:solidFill>
                <a:srgbClr val="FFFFFF"/>
              </a:solidFill>
            </a:endParaRPr>
          </a:p>
        </p:txBody>
      </p:sp>
      <p:sp>
        <p:nvSpPr>
          <p:cNvPr id="11" name="Footer Placeholder 4"/>
          <p:cNvSpPr>
            <a:spLocks noGrp="1"/>
          </p:cNvSpPr>
          <p:nvPr>
            <p:ph type="ftr" sz="quarter" idx="14"/>
          </p:nvPr>
        </p:nvSpPr>
        <p:spPr>
          <a:xfrm>
            <a:off x="228600" y="5977660"/>
            <a:ext cx="8686800" cy="238414"/>
          </a:xfrm>
          <a:prstGeom prst="rect">
            <a:avLst/>
          </a:prstGeom>
          <a:ln w="12700">
            <a:noFill/>
          </a:ln>
        </p:spPr>
        <p:txBody>
          <a:bodyPr anchor="ctr" anchorCtr="0"/>
          <a:lstStyle>
            <a:lvl1pPr>
              <a:defRPr sz="800">
                <a:latin typeface="+mn-lt"/>
              </a:defRPr>
            </a:lvl1pPr>
          </a:lstStyle>
          <a:p>
            <a:pPr fontAlgn="base">
              <a:spcBef>
                <a:spcPct val="0"/>
              </a:spcBef>
              <a:spcAft>
                <a:spcPct val="0"/>
              </a:spcAft>
            </a:pPr>
            <a:endParaRPr lang="en-US" dirty="0">
              <a:solidFill>
                <a:srgbClr val="404545"/>
              </a:solidFill>
            </a:endParaRPr>
          </a:p>
        </p:txBody>
      </p:sp>
    </p:spTree>
    <p:extLst>
      <p:ext uri="{BB962C8B-B14F-4D97-AF65-F5344CB8AC3E}">
        <p14:creationId xmlns:p14="http://schemas.microsoft.com/office/powerpoint/2010/main" val="1533281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6"/>
          <p:cNvSpPr>
            <a:spLocks noGrp="1" noChangeArrowheads="1"/>
          </p:cNvSpPr>
          <p:nvPr>
            <p:ph type="sldNum" sz="quarter" idx="10"/>
          </p:nvPr>
        </p:nvSpPr>
        <p:spPr>
          <a:xfrm>
            <a:off x="4347097" y="6447147"/>
            <a:ext cx="2133600" cy="476250"/>
          </a:xfrm>
          <a:ln/>
        </p:spPr>
        <p:txBody>
          <a:bodyPr/>
          <a:lstStyle>
            <a:lvl1pPr algn="r">
              <a:defRPr sz="1000">
                <a:solidFill>
                  <a:schemeClr val="bg1"/>
                </a:solidFill>
                <a:latin typeface="+mn-lt"/>
              </a:defRPr>
            </a:lvl1pPr>
          </a:lstStyle>
          <a:p>
            <a:pPr>
              <a:defRPr/>
            </a:pPr>
            <a:fld id="{89F67566-1DA4-4633-A16A-6B2A60314D4D}" type="slidenum">
              <a:rPr lang="en-US" smtClean="0">
                <a:solidFill>
                  <a:srgbClr val="FFFFFF"/>
                </a:solidFill>
              </a:rPr>
              <a:pPr>
                <a:defRPr/>
              </a:pPr>
              <a:t>‹#›</a:t>
            </a:fld>
            <a:endParaRPr lang="en-US" dirty="0">
              <a:solidFill>
                <a:srgbClr val="FFFFFF"/>
              </a:solidFill>
            </a:endParaRPr>
          </a:p>
        </p:txBody>
      </p:sp>
      <p:sp>
        <p:nvSpPr>
          <p:cNvPr id="8" name="Rectangle 8"/>
          <p:cNvSpPr>
            <a:spLocks noGrp="1" noChangeArrowheads="1"/>
          </p:cNvSpPr>
          <p:nvPr>
            <p:ph type="ctrTitle"/>
          </p:nvPr>
        </p:nvSpPr>
        <p:spPr>
          <a:xfrm>
            <a:off x="337351" y="1628496"/>
            <a:ext cx="8449056" cy="522288"/>
          </a:xfrm>
          <a:prstGeom prst="rect">
            <a:avLst/>
          </a:prstGeom>
        </p:spPr>
        <p:txBody>
          <a:bodyPr anchor="b"/>
          <a:lstStyle>
            <a:lvl1pPr>
              <a:lnSpc>
                <a:spcPts val="3000"/>
              </a:lnSpc>
              <a:defRPr sz="2800" b="1" cap="all" baseline="0">
                <a:solidFill>
                  <a:schemeClr val="tx1"/>
                </a:solidFill>
              </a:defRPr>
            </a:lvl1pPr>
          </a:lstStyle>
          <a:p>
            <a:r>
              <a:rPr lang="en-US" dirty="0"/>
              <a:t>Click to edit Master title style</a:t>
            </a:r>
          </a:p>
        </p:txBody>
      </p:sp>
      <p:sp>
        <p:nvSpPr>
          <p:cNvPr id="17" name="Rectangle 9"/>
          <p:cNvSpPr>
            <a:spLocks noGrp="1" noChangeArrowheads="1"/>
          </p:cNvSpPr>
          <p:nvPr>
            <p:ph type="subTitle" idx="1"/>
          </p:nvPr>
        </p:nvSpPr>
        <p:spPr>
          <a:xfrm>
            <a:off x="337352" y="2169937"/>
            <a:ext cx="8449056" cy="482600"/>
          </a:xfrm>
        </p:spPr>
        <p:txBody>
          <a:bodyPr anchor="t"/>
          <a:lstStyle>
            <a:lvl1pPr marL="0" indent="0">
              <a:lnSpc>
                <a:spcPts val="1500"/>
              </a:lnSpc>
              <a:spcBef>
                <a:spcPts val="0"/>
              </a:spcBef>
              <a:buFont typeface="Wingdings" pitchFamily="2" charset="2"/>
              <a:buNone/>
              <a:defRPr sz="1600" cap="all" baseline="0">
                <a:latin typeface="Arial" pitchFamily="34" charset="0"/>
                <a:cs typeface="Arial" pitchFamily="34" charset="0"/>
              </a:defRPr>
            </a:lvl1pPr>
          </a:lstStyle>
          <a:p>
            <a:r>
              <a:rPr lang="en-US" dirty="0"/>
              <a:t>Click to edit Master subtitle style</a:t>
            </a:r>
          </a:p>
        </p:txBody>
      </p:sp>
      <p:sp>
        <p:nvSpPr>
          <p:cNvPr id="18" name="Rectangle 17"/>
          <p:cNvSpPr/>
          <p:nvPr userDrawn="1"/>
        </p:nvSpPr>
        <p:spPr>
          <a:xfrm>
            <a:off x="0" y="2760397"/>
            <a:ext cx="9144000" cy="3430654"/>
          </a:xfrm>
          <a:prstGeom prst="rect">
            <a:avLst/>
          </a:prstGeom>
          <a:gradFill flip="none" rotWithShape="1">
            <a:gsLst>
              <a:gs pos="80000">
                <a:srgbClr val="B5B6B3"/>
              </a:gs>
              <a:gs pos="0">
                <a:srgbClr val="FFFFFF"/>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sp>
        <p:nvSpPr>
          <p:cNvPr id="13" name="Text Placeholder 4"/>
          <p:cNvSpPr>
            <a:spLocks noGrp="1"/>
          </p:cNvSpPr>
          <p:nvPr>
            <p:ph type="body" sz="quarter" idx="11"/>
          </p:nvPr>
        </p:nvSpPr>
        <p:spPr>
          <a:xfrm>
            <a:off x="328613" y="3179298"/>
            <a:ext cx="8477250" cy="451409"/>
          </a:xfrm>
        </p:spPr>
        <p:txBody>
          <a:bodyPr/>
          <a:lstStyle>
            <a:lvl1pPr marL="0" indent="0">
              <a:buNone/>
              <a:defRPr sz="1600" b="1">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14" name="Text Placeholder 4"/>
          <p:cNvSpPr>
            <a:spLocks noGrp="1"/>
          </p:cNvSpPr>
          <p:nvPr>
            <p:ph type="body" sz="quarter" idx="12"/>
          </p:nvPr>
        </p:nvSpPr>
        <p:spPr>
          <a:xfrm>
            <a:off x="328613" y="3555813"/>
            <a:ext cx="8477250" cy="451409"/>
          </a:xfrm>
        </p:spPr>
        <p:txBody>
          <a:bodyPr/>
          <a:lstStyle>
            <a:lvl1pPr marL="0" indent="0">
              <a:buNone/>
              <a:defRPr sz="1600" b="0">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15" name="Text Placeholder 4"/>
          <p:cNvSpPr>
            <a:spLocks noGrp="1"/>
          </p:cNvSpPr>
          <p:nvPr>
            <p:ph type="body" sz="quarter" idx="13"/>
          </p:nvPr>
        </p:nvSpPr>
        <p:spPr>
          <a:xfrm>
            <a:off x="328613" y="4326781"/>
            <a:ext cx="8477250" cy="451409"/>
          </a:xfrm>
        </p:spPr>
        <p:txBody>
          <a:bodyPr/>
          <a:lstStyle>
            <a:lvl1pPr marL="0" indent="0">
              <a:buNone/>
              <a:defRPr sz="1600" b="1">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16" name="Text Placeholder 4"/>
          <p:cNvSpPr>
            <a:spLocks noGrp="1"/>
          </p:cNvSpPr>
          <p:nvPr>
            <p:ph type="body" sz="quarter" idx="14"/>
          </p:nvPr>
        </p:nvSpPr>
        <p:spPr>
          <a:xfrm>
            <a:off x="328613" y="4703296"/>
            <a:ext cx="8477250" cy="451409"/>
          </a:xfrm>
        </p:spPr>
        <p:txBody>
          <a:bodyPr/>
          <a:lstStyle>
            <a:lvl1pPr marL="0" indent="0">
              <a:buNone/>
              <a:defRPr sz="1600" b="0">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12" name="Footer Placeholder 4"/>
          <p:cNvSpPr>
            <a:spLocks noGrp="1"/>
          </p:cNvSpPr>
          <p:nvPr>
            <p:ph type="ftr" sz="quarter" idx="15"/>
          </p:nvPr>
        </p:nvSpPr>
        <p:spPr>
          <a:xfrm>
            <a:off x="337351" y="5977660"/>
            <a:ext cx="2895600" cy="238414"/>
          </a:xfrm>
          <a:prstGeom prst="rect">
            <a:avLst/>
          </a:prstGeom>
        </p:spPr>
        <p:txBody>
          <a:bodyPr/>
          <a:lstStyle>
            <a:lvl1pPr>
              <a:defRPr sz="1000">
                <a:latin typeface="+mn-lt"/>
              </a:defRPr>
            </a:lvl1pPr>
          </a:lstStyle>
          <a:p>
            <a:pPr fontAlgn="base">
              <a:spcBef>
                <a:spcPct val="0"/>
              </a:spcBef>
              <a:spcAft>
                <a:spcPct val="0"/>
              </a:spcAft>
            </a:pPr>
            <a:endParaRPr lang="en-US" dirty="0">
              <a:solidFill>
                <a:srgbClr val="404545"/>
              </a:solidFill>
            </a:endParaRPr>
          </a:p>
        </p:txBody>
      </p:sp>
    </p:spTree>
    <p:extLst>
      <p:ext uri="{BB962C8B-B14F-4D97-AF65-F5344CB8AC3E}">
        <p14:creationId xmlns:p14="http://schemas.microsoft.com/office/powerpoint/2010/main" val="36970597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 Line Title, 3 Line Sub Title, and 2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737359"/>
            <a:ext cx="4206240" cy="4160520"/>
          </a:xfrm>
        </p:spPr>
        <p:txBody>
          <a:bodyPr/>
          <a:lstStyle>
            <a:lvl1pPr>
              <a:buClr>
                <a:schemeClr val="tx1"/>
              </a:buCl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09160" y="1737359"/>
            <a:ext cx="4206240" cy="4160520"/>
          </a:xfrm>
        </p:spPr>
        <p:txBody>
          <a:bodyPr/>
          <a:lstStyle>
            <a:lvl1pPr>
              <a:buClr>
                <a:schemeClr val="tx1"/>
              </a:buCl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11"/>
          <p:cNvSpPr>
            <a:spLocks noGrp="1"/>
          </p:cNvSpPr>
          <p:nvPr>
            <p:ph type="body" sz="quarter" idx="11"/>
          </p:nvPr>
        </p:nvSpPr>
        <p:spPr>
          <a:xfrm>
            <a:off x="228600" y="886765"/>
            <a:ext cx="8686800" cy="731520"/>
          </a:xfrm>
        </p:spPr>
        <p:txBody>
          <a:bodyPr vert="horz" wrap="square" lIns="91440" tIns="45720" rIns="91440" bIns="45720" anchor="ctr" anchorCtr="0"/>
          <a:lstStyle>
            <a:lvl1pPr marL="0" indent="0">
              <a:buNone/>
              <a:defRPr sz="1600" cap="all" baseline="0">
                <a:latin typeface="Arial" pitchFamily="34" charset="0"/>
                <a:cs typeface="Arial" pitchFamily="34" charset="0"/>
              </a:defRPr>
            </a:lvl1pPr>
          </a:lstStyle>
          <a:p>
            <a:pPr lvl="0"/>
            <a:r>
              <a:rPr lang="en-US" dirty="0" smtClean="0"/>
              <a:t>Click to edit Master text styles</a:t>
            </a:r>
          </a:p>
        </p:txBody>
      </p:sp>
      <p:sp>
        <p:nvSpPr>
          <p:cNvPr id="10" name="Title 1"/>
          <p:cNvSpPr>
            <a:spLocks noGrp="1"/>
          </p:cNvSpPr>
          <p:nvPr>
            <p:ph type="title"/>
          </p:nvPr>
        </p:nvSpPr>
        <p:spPr>
          <a:xfrm>
            <a:off x="228600" y="304153"/>
            <a:ext cx="8686800" cy="582612"/>
          </a:xfrm>
          <a:prstGeom prst="rect">
            <a:avLst/>
          </a:prstGeom>
          <a:ln w="12700">
            <a:noFill/>
          </a:ln>
        </p:spPr>
        <p:txBody>
          <a:bodyPr vert="horz" wrap="square" lIns="91440" tIns="45720" rIns="91440" bIns="45720" anchor="ctr" anchorCtr="0"/>
          <a:lstStyle>
            <a:lvl1pPr>
              <a:defRPr b="1" cap="all" baseline="0">
                <a:solidFill>
                  <a:schemeClr val="tx1"/>
                </a:solidFill>
              </a:defRPr>
            </a:lvl1pPr>
          </a:lstStyle>
          <a:p>
            <a:r>
              <a:rPr lang="en-US" dirty="0" smtClean="0"/>
              <a:t>Click to edit Master title style</a:t>
            </a:r>
            <a:endParaRPr lang="en-US" dirty="0"/>
          </a:p>
        </p:txBody>
      </p:sp>
      <p:sp>
        <p:nvSpPr>
          <p:cNvPr id="14" name="Rectangle 6"/>
          <p:cNvSpPr>
            <a:spLocks noGrp="1" noChangeArrowheads="1"/>
          </p:cNvSpPr>
          <p:nvPr>
            <p:ph type="sldNum" sz="quarter" idx="10"/>
          </p:nvPr>
        </p:nvSpPr>
        <p:spPr>
          <a:xfrm>
            <a:off x="4347097" y="6446520"/>
            <a:ext cx="2133600" cy="411480"/>
          </a:xfrm>
          <a:prstGeom prst="rect">
            <a:avLst/>
          </a:prstGeom>
          <a:ln>
            <a:noFill/>
          </a:ln>
        </p:spPr>
        <p:txBody>
          <a:bodyPr/>
          <a:lstStyle>
            <a:lvl1pPr algn="r">
              <a:defRPr sz="1000">
                <a:solidFill>
                  <a:schemeClr val="bg1"/>
                </a:solidFill>
                <a:latin typeface="+mn-lt"/>
              </a:defRPr>
            </a:lvl1pPr>
          </a:lstStyle>
          <a:p>
            <a:pPr>
              <a:defRPr/>
            </a:pPr>
            <a:fld id="{89F67566-1DA4-4633-A16A-6B2A60314D4D}" type="slidenum">
              <a:rPr lang="en-US" smtClean="0">
                <a:solidFill>
                  <a:srgbClr val="FFFFFF"/>
                </a:solidFill>
              </a:rPr>
              <a:pPr>
                <a:defRPr/>
              </a:pPr>
              <a:t>‹#›</a:t>
            </a:fld>
            <a:endParaRPr lang="en-US" dirty="0">
              <a:solidFill>
                <a:srgbClr val="FFFFFF"/>
              </a:solidFill>
            </a:endParaRPr>
          </a:p>
        </p:txBody>
      </p:sp>
      <p:sp>
        <p:nvSpPr>
          <p:cNvPr id="11" name="Footer Placeholder 4"/>
          <p:cNvSpPr>
            <a:spLocks noGrp="1"/>
          </p:cNvSpPr>
          <p:nvPr>
            <p:ph type="ftr" sz="quarter" idx="14"/>
          </p:nvPr>
        </p:nvSpPr>
        <p:spPr>
          <a:xfrm>
            <a:off x="228600" y="5977660"/>
            <a:ext cx="8686800" cy="238414"/>
          </a:xfrm>
          <a:prstGeom prst="rect">
            <a:avLst/>
          </a:prstGeom>
          <a:ln w="12700">
            <a:noFill/>
          </a:ln>
        </p:spPr>
        <p:txBody>
          <a:bodyPr anchor="ctr" anchorCtr="0"/>
          <a:lstStyle>
            <a:lvl1pPr>
              <a:defRPr sz="800">
                <a:latin typeface="+mn-lt"/>
              </a:defRPr>
            </a:lvl1pPr>
          </a:lstStyle>
          <a:p>
            <a:pPr fontAlgn="base">
              <a:spcBef>
                <a:spcPct val="0"/>
              </a:spcBef>
              <a:spcAft>
                <a:spcPct val="0"/>
              </a:spcAft>
            </a:pPr>
            <a:endParaRPr lang="en-US" dirty="0">
              <a:solidFill>
                <a:srgbClr val="404545"/>
              </a:solidFill>
            </a:endParaRPr>
          </a:p>
        </p:txBody>
      </p:sp>
    </p:spTree>
    <p:extLst>
      <p:ext uri="{BB962C8B-B14F-4D97-AF65-F5344CB8AC3E}">
        <p14:creationId xmlns:p14="http://schemas.microsoft.com/office/powerpoint/2010/main" val="11656791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Line Title, 2 Line Sub Title, and 2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783079"/>
            <a:ext cx="4206240" cy="4114800"/>
          </a:xfrm>
        </p:spPr>
        <p:txBody>
          <a:bodyPr/>
          <a:lstStyle>
            <a:lvl1pPr>
              <a:buClr>
                <a:schemeClr val="tx1"/>
              </a:buCl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09160" y="1783079"/>
            <a:ext cx="4206240" cy="4114800"/>
          </a:xfrm>
        </p:spPr>
        <p:txBody>
          <a:bodyPr/>
          <a:lstStyle>
            <a:lvl1pPr>
              <a:buClr>
                <a:schemeClr val="tx1"/>
              </a:buCl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itle 1"/>
          <p:cNvSpPr>
            <a:spLocks noGrp="1"/>
          </p:cNvSpPr>
          <p:nvPr>
            <p:ph type="title"/>
          </p:nvPr>
        </p:nvSpPr>
        <p:spPr>
          <a:xfrm>
            <a:off x="228600" y="304153"/>
            <a:ext cx="8686800" cy="867699"/>
          </a:xfrm>
          <a:prstGeom prst="rect">
            <a:avLst/>
          </a:prstGeom>
          <a:ln w="12700">
            <a:noFill/>
          </a:ln>
        </p:spPr>
        <p:txBody>
          <a:bodyPr vert="horz" wrap="square" lIns="91440" tIns="45720" rIns="91440" bIns="45720" anchor="ctr" anchorCtr="0"/>
          <a:lstStyle>
            <a:lvl1pPr>
              <a:tabLst/>
              <a:defRPr b="1" cap="all" baseline="0">
                <a:solidFill>
                  <a:schemeClr val="tx1"/>
                </a:solidFill>
              </a:defRPr>
            </a:lvl1pPr>
          </a:lstStyle>
          <a:p>
            <a:r>
              <a:rPr lang="en-US" dirty="0" smtClean="0"/>
              <a:t>Click to edit Master title style</a:t>
            </a:r>
            <a:endParaRPr lang="en-US" dirty="0"/>
          </a:p>
        </p:txBody>
      </p:sp>
      <p:sp>
        <p:nvSpPr>
          <p:cNvPr id="9" name="Text Placeholder 11"/>
          <p:cNvSpPr>
            <a:spLocks noGrp="1"/>
          </p:cNvSpPr>
          <p:nvPr>
            <p:ph type="body" sz="quarter" idx="11"/>
          </p:nvPr>
        </p:nvSpPr>
        <p:spPr>
          <a:xfrm>
            <a:off x="228600" y="1171852"/>
            <a:ext cx="8686800" cy="501727"/>
          </a:xfrm>
        </p:spPr>
        <p:txBody>
          <a:bodyPr vert="horz" wrap="square" lIns="91440" tIns="45720" rIns="91440" bIns="45720" anchor="ctr" anchorCtr="0"/>
          <a:lstStyle>
            <a:lvl1pPr marL="0" indent="0">
              <a:buNone/>
              <a:defRPr sz="1600" cap="all" baseline="0">
                <a:latin typeface="Arial" pitchFamily="34" charset="0"/>
                <a:cs typeface="Arial" pitchFamily="34" charset="0"/>
              </a:defRPr>
            </a:lvl1pPr>
          </a:lstStyle>
          <a:p>
            <a:pPr lvl="0"/>
            <a:r>
              <a:rPr lang="en-US" dirty="0" smtClean="0"/>
              <a:t>Click to edit Master text styles</a:t>
            </a:r>
          </a:p>
        </p:txBody>
      </p:sp>
      <p:sp>
        <p:nvSpPr>
          <p:cNvPr id="14" name="Rectangle 6"/>
          <p:cNvSpPr>
            <a:spLocks noGrp="1" noChangeArrowheads="1"/>
          </p:cNvSpPr>
          <p:nvPr>
            <p:ph type="sldNum" sz="quarter" idx="10"/>
          </p:nvPr>
        </p:nvSpPr>
        <p:spPr>
          <a:xfrm>
            <a:off x="4347097" y="6446520"/>
            <a:ext cx="2133600" cy="411480"/>
          </a:xfrm>
          <a:prstGeom prst="rect">
            <a:avLst/>
          </a:prstGeom>
          <a:ln>
            <a:noFill/>
          </a:ln>
        </p:spPr>
        <p:txBody>
          <a:bodyPr/>
          <a:lstStyle>
            <a:lvl1pPr algn="r">
              <a:defRPr sz="1000">
                <a:solidFill>
                  <a:schemeClr val="bg1"/>
                </a:solidFill>
                <a:latin typeface="+mn-lt"/>
              </a:defRPr>
            </a:lvl1pPr>
          </a:lstStyle>
          <a:p>
            <a:pPr>
              <a:defRPr/>
            </a:pPr>
            <a:fld id="{89F67566-1DA4-4633-A16A-6B2A60314D4D}" type="slidenum">
              <a:rPr lang="en-US" smtClean="0">
                <a:solidFill>
                  <a:srgbClr val="FFFFFF"/>
                </a:solidFill>
              </a:rPr>
              <a:pPr>
                <a:defRPr/>
              </a:pPr>
              <a:t>‹#›</a:t>
            </a:fld>
            <a:endParaRPr lang="en-US" dirty="0">
              <a:solidFill>
                <a:srgbClr val="FFFFFF"/>
              </a:solidFill>
            </a:endParaRPr>
          </a:p>
        </p:txBody>
      </p:sp>
      <p:sp>
        <p:nvSpPr>
          <p:cNvPr id="10" name="Footer Placeholder 4"/>
          <p:cNvSpPr>
            <a:spLocks noGrp="1"/>
          </p:cNvSpPr>
          <p:nvPr>
            <p:ph type="ftr" sz="quarter" idx="14"/>
          </p:nvPr>
        </p:nvSpPr>
        <p:spPr>
          <a:xfrm>
            <a:off x="228600" y="5977660"/>
            <a:ext cx="8686800" cy="238414"/>
          </a:xfrm>
          <a:prstGeom prst="rect">
            <a:avLst/>
          </a:prstGeom>
          <a:ln w="12700">
            <a:noFill/>
          </a:ln>
        </p:spPr>
        <p:txBody>
          <a:bodyPr anchor="ctr" anchorCtr="0"/>
          <a:lstStyle>
            <a:lvl1pPr>
              <a:defRPr sz="800">
                <a:latin typeface="+mn-lt"/>
              </a:defRPr>
            </a:lvl1pPr>
          </a:lstStyle>
          <a:p>
            <a:pPr fontAlgn="base">
              <a:spcBef>
                <a:spcPct val="0"/>
              </a:spcBef>
              <a:spcAft>
                <a:spcPct val="0"/>
              </a:spcAft>
            </a:pPr>
            <a:endParaRPr lang="en-US" dirty="0">
              <a:solidFill>
                <a:srgbClr val="404545"/>
              </a:solidFill>
            </a:endParaRPr>
          </a:p>
        </p:txBody>
      </p:sp>
    </p:spTree>
    <p:extLst>
      <p:ext uri="{BB962C8B-B14F-4D97-AF65-F5344CB8AC3E}">
        <p14:creationId xmlns:p14="http://schemas.microsoft.com/office/powerpoint/2010/main" val="16970057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Line Title, 3 Line Sub Title, and 2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2011679"/>
            <a:ext cx="4206240" cy="3886200"/>
          </a:xfrm>
        </p:spPr>
        <p:txBody>
          <a:bodyPr/>
          <a:lstStyle>
            <a:lvl1pPr>
              <a:buClr>
                <a:schemeClr val="tx1"/>
              </a:buCl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09160" y="2011679"/>
            <a:ext cx="4206240" cy="3886200"/>
          </a:xfrm>
        </p:spPr>
        <p:txBody>
          <a:bodyPr/>
          <a:lstStyle>
            <a:lvl1pPr>
              <a:buClr>
                <a:schemeClr val="tx1"/>
              </a:buCl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itle 1"/>
          <p:cNvSpPr>
            <a:spLocks noGrp="1"/>
          </p:cNvSpPr>
          <p:nvPr>
            <p:ph type="title"/>
          </p:nvPr>
        </p:nvSpPr>
        <p:spPr>
          <a:xfrm>
            <a:off x="228600" y="304153"/>
            <a:ext cx="8686800" cy="867699"/>
          </a:xfrm>
          <a:prstGeom prst="rect">
            <a:avLst/>
          </a:prstGeom>
          <a:ln w="12700">
            <a:noFill/>
          </a:ln>
        </p:spPr>
        <p:txBody>
          <a:bodyPr vert="horz" wrap="square" lIns="91440" tIns="45720" rIns="91440" bIns="45720" anchor="ctr" anchorCtr="0"/>
          <a:lstStyle>
            <a:lvl1pPr>
              <a:tabLst/>
              <a:defRPr b="1" cap="all" baseline="0">
                <a:solidFill>
                  <a:schemeClr val="tx1"/>
                </a:solidFill>
              </a:defRPr>
            </a:lvl1pPr>
          </a:lstStyle>
          <a:p>
            <a:r>
              <a:rPr lang="en-US" dirty="0" smtClean="0"/>
              <a:t>Click to edit Master title style</a:t>
            </a:r>
            <a:endParaRPr lang="en-US" dirty="0"/>
          </a:p>
        </p:txBody>
      </p:sp>
      <p:sp>
        <p:nvSpPr>
          <p:cNvPr id="9" name="Text Placeholder 11"/>
          <p:cNvSpPr>
            <a:spLocks noGrp="1"/>
          </p:cNvSpPr>
          <p:nvPr>
            <p:ph type="body" sz="quarter" idx="11"/>
          </p:nvPr>
        </p:nvSpPr>
        <p:spPr>
          <a:xfrm>
            <a:off x="228600" y="1171852"/>
            <a:ext cx="8686800" cy="731520"/>
          </a:xfrm>
        </p:spPr>
        <p:txBody>
          <a:bodyPr vert="horz" wrap="square" lIns="91440" tIns="45720" rIns="91440" bIns="45720" anchor="ctr" anchorCtr="0"/>
          <a:lstStyle>
            <a:lvl1pPr marL="0" indent="0">
              <a:buNone/>
              <a:defRPr sz="1600" cap="all" baseline="0">
                <a:latin typeface="Arial" pitchFamily="34" charset="0"/>
                <a:cs typeface="Arial" pitchFamily="34" charset="0"/>
              </a:defRPr>
            </a:lvl1pPr>
          </a:lstStyle>
          <a:p>
            <a:pPr lvl="0"/>
            <a:r>
              <a:rPr lang="en-US" dirty="0" smtClean="0"/>
              <a:t>Click to edit Master text styles</a:t>
            </a:r>
          </a:p>
        </p:txBody>
      </p:sp>
      <p:sp>
        <p:nvSpPr>
          <p:cNvPr id="14" name="Rectangle 6"/>
          <p:cNvSpPr>
            <a:spLocks noGrp="1" noChangeArrowheads="1"/>
          </p:cNvSpPr>
          <p:nvPr>
            <p:ph type="sldNum" sz="quarter" idx="10"/>
          </p:nvPr>
        </p:nvSpPr>
        <p:spPr>
          <a:xfrm>
            <a:off x="4347097" y="6446520"/>
            <a:ext cx="2133600" cy="411480"/>
          </a:xfrm>
          <a:prstGeom prst="rect">
            <a:avLst/>
          </a:prstGeom>
          <a:ln>
            <a:noFill/>
          </a:ln>
        </p:spPr>
        <p:txBody>
          <a:bodyPr/>
          <a:lstStyle>
            <a:lvl1pPr algn="r">
              <a:defRPr sz="1000">
                <a:solidFill>
                  <a:schemeClr val="bg1"/>
                </a:solidFill>
                <a:latin typeface="+mn-lt"/>
              </a:defRPr>
            </a:lvl1pPr>
          </a:lstStyle>
          <a:p>
            <a:pPr>
              <a:defRPr/>
            </a:pPr>
            <a:fld id="{89F67566-1DA4-4633-A16A-6B2A60314D4D}" type="slidenum">
              <a:rPr lang="en-US" smtClean="0">
                <a:solidFill>
                  <a:srgbClr val="FFFFFF"/>
                </a:solidFill>
              </a:rPr>
              <a:pPr>
                <a:defRPr/>
              </a:pPr>
              <a:t>‹#›</a:t>
            </a:fld>
            <a:endParaRPr lang="en-US" dirty="0">
              <a:solidFill>
                <a:srgbClr val="FFFFFF"/>
              </a:solidFill>
            </a:endParaRPr>
          </a:p>
        </p:txBody>
      </p:sp>
      <p:sp>
        <p:nvSpPr>
          <p:cNvPr id="10" name="Footer Placeholder 4"/>
          <p:cNvSpPr>
            <a:spLocks noGrp="1"/>
          </p:cNvSpPr>
          <p:nvPr>
            <p:ph type="ftr" sz="quarter" idx="14"/>
          </p:nvPr>
        </p:nvSpPr>
        <p:spPr>
          <a:xfrm>
            <a:off x="228600" y="5977660"/>
            <a:ext cx="8686800" cy="238414"/>
          </a:xfrm>
          <a:prstGeom prst="rect">
            <a:avLst/>
          </a:prstGeom>
          <a:ln w="12700">
            <a:noFill/>
          </a:ln>
        </p:spPr>
        <p:txBody>
          <a:bodyPr anchor="ctr" anchorCtr="0"/>
          <a:lstStyle>
            <a:lvl1pPr>
              <a:defRPr sz="800">
                <a:latin typeface="+mn-lt"/>
              </a:defRPr>
            </a:lvl1pPr>
          </a:lstStyle>
          <a:p>
            <a:pPr fontAlgn="base">
              <a:spcBef>
                <a:spcPct val="0"/>
              </a:spcBef>
              <a:spcAft>
                <a:spcPct val="0"/>
              </a:spcAft>
            </a:pPr>
            <a:endParaRPr lang="en-US" dirty="0">
              <a:solidFill>
                <a:srgbClr val="404545"/>
              </a:solidFill>
            </a:endParaRPr>
          </a:p>
        </p:txBody>
      </p:sp>
    </p:spTree>
    <p:extLst>
      <p:ext uri="{BB962C8B-B14F-4D97-AF65-F5344CB8AC3E}">
        <p14:creationId xmlns:p14="http://schemas.microsoft.com/office/powerpoint/2010/main" val="6835411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 Line Title, Content, and 2 Pictures">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172200" y="3611879"/>
            <a:ext cx="2743200" cy="2286000"/>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4" name="Picture Placeholder 2"/>
          <p:cNvSpPr>
            <a:spLocks noGrp="1"/>
          </p:cNvSpPr>
          <p:nvPr>
            <p:ph type="pic" idx="11"/>
          </p:nvPr>
        </p:nvSpPr>
        <p:spPr>
          <a:xfrm>
            <a:off x="6172200" y="1142999"/>
            <a:ext cx="2743200" cy="2286000"/>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6" name="Content Placeholder 2"/>
          <p:cNvSpPr>
            <a:spLocks noGrp="1"/>
          </p:cNvSpPr>
          <p:nvPr>
            <p:ph idx="12"/>
          </p:nvPr>
        </p:nvSpPr>
        <p:spPr>
          <a:xfrm>
            <a:off x="228600" y="1142999"/>
            <a:ext cx="5760720" cy="4754880"/>
          </a:xfrm>
        </p:spPr>
        <p:txBody>
          <a:bodyPr/>
          <a:lstStyle>
            <a:lvl1pPr>
              <a:buClr>
                <a:schemeClr val="tx1"/>
              </a:buClr>
              <a:defRPr sz="22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1"/>
          <p:cNvSpPr>
            <a:spLocks noGrp="1"/>
          </p:cNvSpPr>
          <p:nvPr>
            <p:ph type="title"/>
          </p:nvPr>
        </p:nvSpPr>
        <p:spPr>
          <a:xfrm>
            <a:off x="228600" y="304153"/>
            <a:ext cx="8686800" cy="582612"/>
          </a:xfrm>
          <a:prstGeom prst="rect">
            <a:avLst/>
          </a:prstGeom>
          <a:ln w="12700">
            <a:noFill/>
          </a:ln>
        </p:spPr>
        <p:txBody>
          <a:bodyPr anchor="ctr" anchorCtr="0"/>
          <a:lstStyle>
            <a:lvl1pPr>
              <a:defRPr b="1" cap="all" baseline="0">
                <a:solidFill>
                  <a:schemeClr val="tx1"/>
                </a:solidFill>
              </a:defRPr>
            </a:lvl1pPr>
          </a:lstStyle>
          <a:p>
            <a:r>
              <a:rPr lang="en-US" dirty="0" smtClean="0"/>
              <a:t>Click to edit Master title style</a:t>
            </a:r>
            <a:endParaRPr lang="en-US" dirty="0"/>
          </a:p>
        </p:txBody>
      </p:sp>
      <p:sp>
        <p:nvSpPr>
          <p:cNvPr id="15" name="Rectangle 6"/>
          <p:cNvSpPr>
            <a:spLocks noGrp="1" noChangeArrowheads="1"/>
          </p:cNvSpPr>
          <p:nvPr>
            <p:ph type="sldNum" sz="quarter" idx="10"/>
          </p:nvPr>
        </p:nvSpPr>
        <p:spPr>
          <a:xfrm>
            <a:off x="4347097" y="6446520"/>
            <a:ext cx="2133600" cy="411480"/>
          </a:xfrm>
          <a:prstGeom prst="rect">
            <a:avLst/>
          </a:prstGeom>
          <a:ln>
            <a:noFill/>
          </a:ln>
        </p:spPr>
        <p:txBody>
          <a:bodyPr/>
          <a:lstStyle>
            <a:lvl1pPr algn="r">
              <a:defRPr sz="1000">
                <a:solidFill>
                  <a:schemeClr val="bg1"/>
                </a:solidFill>
                <a:latin typeface="+mn-lt"/>
              </a:defRPr>
            </a:lvl1pPr>
          </a:lstStyle>
          <a:p>
            <a:pPr>
              <a:defRPr/>
            </a:pPr>
            <a:fld id="{89F67566-1DA4-4633-A16A-6B2A60314D4D}" type="slidenum">
              <a:rPr lang="en-US" smtClean="0">
                <a:solidFill>
                  <a:srgbClr val="FFFFFF"/>
                </a:solidFill>
              </a:rPr>
              <a:pPr>
                <a:defRPr/>
              </a:pPr>
              <a:t>‹#›</a:t>
            </a:fld>
            <a:endParaRPr lang="en-US" dirty="0">
              <a:solidFill>
                <a:srgbClr val="FFFFFF"/>
              </a:solidFill>
            </a:endParaRPr>
          </a:p>
        </p:txBody>
      </p:sp>
      <p:sp>
        <p:nvSpPr>
          <p:cNvPr id="9" name="Footer Placeholder 4"/>
          <p:cNvSpPr>
            <a:spLocks noGrp="1"/>
          </p:cNvSpPr>
          <p:nvPr>
            <p:ph type="ftr" sz="quarter" idx="14"/>
          </p:nvPr>
        </p:nvSpPr>
        <p:spPr>
          <a:xfrm>
            <a:off x="228600" y="5977660"/>
            <a:ext cx="8686800" cy="238414"/>
          </a:xfrm>
          <a:prstGeom prst="rect">
            <a:avLst/>
          </a:prstGeom>
          <a:ln w="12700">
            <a:noFill/>
          </a:ln>
        </p:spPr>
        <p:txBody>
          <a:bodyPr anchor="ctr" anchorCtr="0"/>
          <a:lstStyle>
            <a:lvl1pPr>
              <a:defRPr sz="800">
                <a:latin typeface="+mn-lt"/>
              </a:defRPr>
            </a:lvl1pPr>
          </a:lstStyle>
          <a:p>
            <a:pPr fontAlgn="base">
              <a:spcBef>
                <a:spcPct val="0"/>
              </a:spcBef>
              <a:spcAft>
                <a:spcPct val="0"/>
              </a:spcAft>
            </a:pPr>
            <a:endParaRPr lang="en-US" dirty="0">
              <a:solidFill>
                <a:srgbClr val="404545"/>
              </a:solidFill>
            </a:endParaRPr>
          </a:p>
        </p:txBody>
      </p:sp>
    </p:spTree>
    <p:extLst>
      <p:ext uri="{BB962C8B-B14F-4D97-AF65-F5344CB8AC3E}">
        <p14:creationId xmlns:p14="http://schemas.microsoft.com/office/powerpoint/2010/main" val="12241118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 Line Title, 2 Line Sub Title, Content, and 2 Pictures">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172200" y="3794759"/>
            <a:ext cx="2743200" cy="2103120"/>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4" name="Picture Placeholder 2"/>
          <p:cNvSpPr>
            <a:spLocks noGrp="1"/>
          </p:cNvSpPr>
          <p:nvPr>
            <p:ph type="pic" idx="11"/>
          </p:nvPr>
        </p:nvSpPr>
        <p:spPr>
          <a:xfrm>
            <a:off x="6172200" y="1508758"/>
            <a:ext cx="2743200" cy="2103120"/>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6" name="Content Placeholder 2"/>
          <p:cNvSpPr>
            <a:spLocks noGrp="1"/>
          </p:cNvSpPr>
          <p:nvPr>
            <p:ph idx="12"/>
          </p:nvPr>
        </p:nvSpPr>
        <p:spPr>
          <a:xfrm>
            <a:off x="228600" y="1508759"/>
            <a:ext cx="5760720" cy="4389120"/>
          </a:xfrm>
        </p:spPr>
        <p:txBody>
          <a:bodyPr/>
          <a:lstStyle>
            <a:lvl1pPr>
              <a:buClr>
                <a:schemeClr val="tx1"/>
              </a:buClr>
              <a:defRPr sz="22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11"/>
          <p:cNvSpPr>
            <a:spLocks noGrp="1"/>
          </p:cNvSpPr>
          <p:nvPr>
            <p:ph type="body" sz="quarter" idx="13"/>
          </p:nvPr>
        </p:nvSpPr>
        <p:spPr>
          <a:xfrm>
            <a:off x="228600" y="886765"/>
            <a:ext cx="8686800" cy="501727"/>
          </a:xfrm>
        </p:spPr>
        <p:txBody>
          <a:bodyPr vert="horz" wrap="square" lIns="91440" tIns="45720" rIns="91440" bIns="45720" anchor="ctr" anchorCtr="0"/>
          <a:lstStyle>
            <a:lvl1pPr marL="0" indent="0">
              <a:buNone/>
              <a:defRPr sz="1600" cap="all" baseline="0">
                <a:latin typeface="Arial" pitchFamily="34" charset="0"/>
                <a:cs typeface="Arial" pitchFamily="34" charset="0"/>
              </a:defRPr>
            </a:lvl1pPr>
          </a:lstStyle>
          <a:p>
            <a:pPr lvl="0"/>
            <a:r>
              <a:rPr lang="en-US" dirty="0" smtClean="0"/>
              <a:t>Click to edit Master text styles</a:t>
            </a:r>
          </a:p>
        </p:txBody>
      </p:sp>
      <p:sp>
        <p:nvSpPr>
          <p:cNvPr id="11" name="Title 1"/>
          <p:cNvSpPr>
            <a:spLocks noGrp="1"/>
          </p:cNvSpPr>
          <p:nvPr>
            <p:ph type="title"/>
          </p:nvPr>
        </p:nvSpPr>
        <p:spPr>
          <a:xfrm>
            <a:off x="228600" y="304153"/>
            <a:ext cx="8686800" cy="582612"/>
          </a:xfrm>
          <a:prstGeom prst="rect">
            <a:avLst/>
          </a:prstGeom>
          <a:ln w="12700">
            <a:noFill/>
          </a:ln>
        </p:spPr>
        <p:txBody>
          <a:bodyPr vert="horz" wrap="square" lIns="91440" tIns="45720" rIns="91440" bIns="45720" anchor="ctr" anchorCtr="0"/>
          <a:lstStyle>
            <a:lvl1pPr>
              <a:defRPr b="1" cap="all" baseline="0">
                <a:solidFill>
                  <a:schemeClr val="tx1"/>
                </a:solidFill>
              </a:defRPr>
            </a:lvl1pPr>
          </a:lstStyle>
          <a:p>
            <a:r>
              <a:rPr lang="en-US" dirty="0" smtClean="0"/>
              <a:t>Click to edit Master title style</a:t>
            </a:r>
            <a:endParaRPr lang="en-US" dirty="0"/>
          </a:p>
        </p:txBody>
      </p:sp>
      <p:sp>
        <p:nvSpPr>
          <p:cNvPr id="17" name="Rectangle 6"/>
          <p:cNvSpPr>
            <a:spLocks noGrp="1" noChangeArrowheads="1"/>
          </p:cNvSpPr>
          <p:nvPr>
            <p:ph type="sldNum" sz="quarter" idx="10"/>
          </p:nvPr>
        </p:nvSpPr>
        <p:spPr>
          <a:xfrm>
            <a:off x="4347097" y="6446520"/>
            <a:ext cx="2133600" cy="411480"/>
          </a:xfrm>
          <a:prstGeom prst="rect">
            <a:avLst/>
          </a:prstGeom>
          <a:ln>
            <a:noFill/>
          </a:ln>
        </p:spPr>
        <p:txBody>
          <a:bodyPr/>
          <a:lstStyle>
            <a:lvl1pPr algn="r">
              <a:defRPr sz="1000">
                <a:solidFill>
                  <a:schemeClr val="bg1"/>
                </a:solidFill>
                <a:latin typeface="+mn-lt"/>
              </a:defRPr>
            </a:lvl1pPr>
          </a:lstStyle>
          <a:p>
            <a:pPr>
              <a:defRPr/>
            </a:pPr>
            <a:fld id="{89F67566-1DA4-4633-A16A-6B2A60314D4D}" type="slidenum">
              <a:rPr lang="en-US" smtClean="0">
                <a:solidFill>
                  <a:srgbClr val="FFFFFF"/>
                </a:solidFill>
              </a:rPr>
              <a:pPr>
                <a:defRPr/>
              </a:pPr>
              <a:t>‹#›</a:t>
            </a:fld>
            <a:endParaRPr lang="en-US" dirty="0">
              <a:solidFill>
                <a:srgbClr val="FFFFFF"/>
              </a:solidFill>
            </a:endParaRPr>
          </a:p>
        </p:txBody>
      </p:sp>
      <p:sp>
        <p:nvSpPr>
          <p:cNvPr id="10" name="Footer Placeholder 4"/>
          <p:cNvSpPr>
            <a:spLocks noGrp="1"/>
          </p:cNvSpPr>
          <p:nvPr>
            <p:ph type="ftr" sz="quarter" idx="14"/>
          </p:nvPr>
        </p:nvSpPr>
        <p:spPr>
          <a:xfrm>
            <a:off x="228600" y="5977660"/>
            <a:ext cx="8686800" cy="238414"/>
          </a:xfrm>
          <a:prstGeom prst="rect">
            <a:avLst/>
          </a:prstGeom>
          <a:ln w="12700">
            <a:noFill/>
          </a:ln>
        </p:spPr>
        <p:txBody>
          <a:bodyPr anchor="ctr" anchorCtr="0"/>
          <a:lstStyle>
            <a:lvl1pPr>
              <a:defRPr sz="800">
                <a:latin typeface="+mn-lt"/>
              </a:defRPr>
            </a:lvl1pPr>
          </a:lstStyle>
          <a:p>
            <a:pPr fontAlgn="base">
              <a:spcBef>
                <a:spcPct val="0"/>
              </a:spcBef>
              <a:spcAft>
                <a:spcPct val="0"/>
              </a:spcAft>
            </a:pPr>
            <a:endParaRPr lang="en-US" dirty="0">
              <a:solidFill>
                <a:srgbClr val="404545"/>
              </a:solidFill>
            </a:endParaRPr>
          </a:p>
        </p:txBody>
      </p:sp>
    </p:spTree>
    <p:extLst>
      <p:ext uri="{BB962C8B-B14F-4D97-AF65-F5344CB8AC3E}">
        <p14:creationId xmlns:p14="http://schemas.microsoft.com/office/powerpoint/2010/main" val="40841176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 Line Title, 3 Line Sub Title, Content, and 2 Pictures">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172200" y="3886199"/>
            <a:ext cx="2743200" cy="2011680"/>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4" name="Picture Placeholder 2"/>
          <p:cNvSpPr>
            <a:spLocks noGrp="1"/>
          </p:cNvSpPr>
          <p:nvPr>
            <p:ph type="pic" idx="11"/>
          </p:nvPr>
        </p:nvSpPr>
        <p:spPr>
          <a:xfrm>
            <a:off x="6172200" y="1737359"/>
            <a:ext cx="2743200" cy="2011680"/>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6" name="Content Placeholder 2"/>
          <p:cNvSpPr>
            <a:spLocks noGrp="1"/>
          </p:cNvSpPr>
          <p:nvPr>
            <p:ph idx="12"/>
          </p:nvPr>
        </p:nvSpPr>
        <p:spPr>
          <a:xfrm>
            <a:off x="228600" y="1737359"/>
            <a:ext cx="5760720" cy="4160520"/>
          </a:xfrm>
        </p:spPr>
        <p:txBody>
          <a:bodyPr/>
          <a:lstStyle>
            <a:lvl1pPr>
              <a:buClr>
                <a:schemeClr val="tx1"/>
              </a:buClr>
              <a:defRPr sz="22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11"/>
          <p:cNvSpPr>
            <a:spLocks noGrp="1"/>
          </p:cNvSpPr>
          <p:nvPr>
            <p:ph type="body" sz="quarter" idx="13"/>
          </p:nvPr>
        </p:nvSpPr>
        <p:spPr>
          <a:xfrm>
            <a:off x="228600" y="886765"/>
            <a:ext cx="8686800" cy="731520"/>
          </a:xfrm>
        </p:spPr>
        <p:txBody>
          <a:bodyPr vert="horz" wrap="square" lIns="91440" tIns="45720" rIns="91440" bIns="45720" anchor="ctr" anchorCtr="0"/>
          <a:lstStyle>
            <a:lvl1pPr marL="0" indent="0">
              <a:buNone/>
              <a:defRPr sz="1600" cap="all" baseline="0">
                <a:latin typeface="Arial" pitchFamily="34" charset="0"/>
                <a:cs typeface="Arial" pitchFamily="34" charset="0"/>
              </a:defRPr>
            </a:lvl1pPr>
          </a:lstStyle>
          <a:p>
            <a:pPr lvl="0"/>
            <a:r>
              <a:rPr lang="en-US" dirty="0" smtClean="0"/>
              <a:t>Click to edit Master text styles</a:t>
            </a:r>
          </a:p>
        </p:txBody>
      </p:sp>
      <p:sp>
        <p:nvSpPr>
          <p:cNvPr id="11" name="Title 1"/>
          <p:cNvSpPr>
            <a:spLocks noGrp="1"/>
          </p:cNvSpPr>
          <p:nvPr>
            <p:ph type="title"/>
          </p:nvPr>
        </p:nvSpPr>
        <p:spPr>
          <a:xfrm>
            <a:off x="228600" y="304153"/>
            <a:ext cx="8686800" cy="582612"/>
          </a:xfrm>
          <a:prstGeom prst="rect">
            <a:avLst/>
          </a:prstGeom>
          <a:ln w="12700">
            <a:noFill/>
          </a:ln>
        </p:spPr>
        <p:txBody>
          <a:bodyPr vert="horz" wrap="square" lIns="91440" tIns="45720" rIns="91440" bIns="45720" anchor="ctr" anchorCtr="0"/>
          <a:lstStyle>
            <a:lvl1pPr>
              <a:defRPr b="1" cap="all" baseline="0">
                <a:solidFill>
                  <a:schemeClr val="tx1"/>
                </a:solidFill>
              </a:defRPr>
            </a:lvl1pPr>
          </a:lstStyle>
          <a:p>
            <a:r>
              <a:rPr lang="en-US" dirty="0" smtClean="0"/>
              <a:t>Click to edit Master title style</a:t>
            </a:r>
            <a:endParaRPr lang="en-US" dirty="0"/>
          </a:p>
        </p:txBody>
      </p:sp>
      <p:sp>
        <p:nvSpPr>
          <p:cNvPr id="17" name="Rectangle 6"/>
          <p:cNvSpPr>
            <a:spLocks noGrp="1" noChangeArrowheads="1"/>
          </p:cNvSpPr>
          <p:nvPr>
            <p:ph type="sldNum" sz="quarter" idx="10"/>
          </p:nvPr>
        </p:nvSpPr>
        <p:spPr>
          <a:xfrm>
            <a:off x="4347097" y="6446520"/>
            <a:ext cx="2133600" cy="411480"/>
          </a:xfrm>
          <a:prstGeom prst="rect">
            <a:avLst/>
          </a:prstGeom>
          <a:ln>
            <a:noFill/>
          </a:ln>
        </p:spPr>
        <p:txBody>
          <a:bodyPr/>
          <a:lstStyle>
            <a:lvl1pPr algn="r">
              <a:defRPr sz="1000">
                <a:solidFill>
                  <a:schemeClr val="bg1"/>
                </a:solidFill>
                <a:latin typeface="+mn-lt"/>
              </a:defRPr>
            </a:lvl1pPr>
          </a:lstStyle>
          <a:p>
            <a:pPr>
              <a:defRPr/>
            </a:pPr>
            <a:fld id="{89F67566-1DA4-4633-A16A-6B2A60314D4D}" type="slidenum">
              <a:rPr lang="en-US" smtClean="0">
                <a:solidFill>
                  <a:srgbClr val="FFFFFF"/>
                </a:solidFill>
              </a:rPr>
              <a:pPr>
                <a:defRPr/>
              </a:pPr>
              <a:t>‹#›</a:t>
            </a:fld>
            <a:endParaRPr lang="en-US" dirty="0">
              <a:solidFill>
                <a:srgbClr val="FFFFFF"/>
              </a:solidFill>
            </a:endParaRPr>
          </a:p>
        </p:txBody>
      </p:sp>
      <p:sp>
        <p:nvSpPr>
          <p:cNvPr id="10" name="Footer Placeholder 4"/>
          <p:cNvSpPr>
            <a:spLocks noGrp="1"/>
          </p:cNvSpPr>
          <p:nvPr>
            <p:ph type="ftr" sz="quarter" idx="14"/>
          </p:nvPr>
        </p:nvSpPr>
        <p:spPr>
          <a:xfrm>
            <a:off x="228600" y="5977660"/>
            <a:ext cx="8686800" cy="238414"/>
          </a:xfrm>
          <a:prstGeom prst="rect">
            <a:avLst/>
          </a:prstGeom>
          <a:ln w="12700">
            <a:noFill/>
          </a:ln>
        </p:spPr>
        <p:txBody>
          <a:bodyPr anchor="ctr" anchorCtr="0"/>
          <a:lstStyle>
            <a:lvl1pPr>
              <a:defRPr sz="800">
                <a:latin typeface="+mn-lt"/>
              </a:defRPr>
            </a:lvl1pPr>
          </a:lstStyle>
          <a:p>
            <a:pPr fontAlgn="base">
              <a:spcBef>
                <a:spcPct val="0"/>
              </a:spcBef>
              <a:spcAft>
                <a:spcPct val="0"/>
              </a:spcAft>
            </a:pPr>
            <a:endParaRPr lang="en-US" dirty="0">
              <a:solidFill>
                <a:srgbClr val="404545"/>
              </a:solidFill>
            </a:endParaRPr>
          </a:p>
        </p:txBody>
      </p:sp>
    </p:spTree>
    <p:extLst>
      <p:ext uri="{BB962C8B-B14F-4D97-AF65-F5344CB8AC3E}">
        <p14:creationId xmlns:p14="http://schemas.microsoft.com/office/powerpoint/2010/main" val="7850531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Line Title, 2 Line Sub Title, Content, and 2 Pictures">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172200" y="3931919"/>
            <a:ext cx="2743200" cy="1965960"/>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4" name="Picture Placeholder 2"/>
          <p:cNvSpPr>
            <a:spLocks noGrp="1"/>
          </p:cNvSpPr>
          <p:nvPr>
            <p:ph type="pic" idx="11"/>
          </p:nvPr>
        </p:nvSpPr>
        <p:spPr>
          <a:xfrm>
            <a:off x="6172200" y="1783079"/>
            <a:ext cx="2743200" cy="1965960"/>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6" name="Content Placeholder 2"/>
          <p:cNvSpPr>
            <a:spLocks noGrp="1"/>
          </p:cNvSpPr>
          <p:nvPr>
            <p:ph idx="12"/>
          </p:nvPr>
        </p:nvSpPr>
        <p:spPr>
          <a:xfrm>
            <a:off x="228600" y="1783079"/>
            <a:ext cx="5760720" cy="4114800"/>
          </a:xfrm>
        </p:spPr>
        <p:txBody>
          <a:bodyPr/>
          <a:lstStyle>
            <a:lvl1pPr>
              <a:buClr>
                <a:schemeClr val="tx1"/>
              </a:buClr>
              <a:defRPr sz="22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itle 1"/>
          <p:cNvSpPr>
            <a:spLocks noGrp="1"/>
          </p:cNvSpPr>
          <p:nvPr>
            <p:ph type="title"/>
          </p:nvPr>
        </p:nvSpPr>
        <p:spPr>
          <a:xfrm>
            <a:off x="228600" y="304153"/>
            <a:ext cx="8686800" cy="867699"/>
          </a:xfrm>
          <a:prstGeom prst="rect">
            <a:avLst/>
          </a:prstGeom>
          <a:ln w="12700">
            <a:noFill/>
          </a:ln>
        </p:spPr>
        <p:txBody>
          <a:bodyPr vert="horz" wrap="square" lIns="91440" tIns="45720" rIns="91440" bIns="45720" anchor="ctr" anchorCtr="0"/>
          <a:lstStyle>
            <a:lvl1pPr>
              <a:tabLst/>
              <a:defRPr b="1" cap="all" baseline="0">
                <a:solidFill>
                  <a:schemeClr val="tx1"/>
                </a:solidFill>
              </a:defRPr>
            </a:lvl1pPr>
          </a:lstStyle>
          <a:p>
            <a:r>
              <a:rPr lang="en-US" dirty="0" smtClean="0"/>
              <a:t>Click to edit Master title style</a:t>
            </a:r>
            <a:endParaRPr lang="en-US" dirty="0"/>
          </a:p>
        </p:txBody>
      </p:sp>
      <p:sp>
        <p:nvSpPr>
          <p:cNvPr id="9" name="Text Placeholder 11"/>
          <p:cNvSpPr>
            <a:spLocks noGrp="1"/>
          </p:cNvSpPr>
          <p:nvPr>
            <p:ph type="body" sz="quarter" idx="13"/>
          </p:nvPr>
        </p:nvSpPr>
        <p:spPr>
          <a:xfrm>
            <a:off x="228600" y="1171852"/>
            <a:ext cx="8686800" cy="501727"/>
          </a:xfrm>
        </p:spPr>
        <p:txBody>
          <a:bodyPr vert="horz" wrap="square" lIns="91440" tIns="45720" rIns="91440" bIns="45720" anchor="ctr" anchorCtr="0"/>
          <a:lstStyle>
            <a:lvl1pPr marL="0" indent="0">
              <a:buNone/>
              <a:defRPr sz="1600" cap="all" baseline="0">
                <a:latin typeface="Arial" pitchFamily="34" charset="0"/>
                <a:cs typeface="Arial" pitchFamily="34" charset="0"/>
              </a:defRPr>
            </a:lvl1pPr>
          </a:lstStyle>
          <a:p>
            <a:pPr lvl="0"/>
            <a:r>
              <a:rPr lang="en-US" dirty="0" smtClean="0"/>
              <a:t>Click to edit Master text styles</a:t>
            </a:r>
          </a:p>
        </p:txBody>
      </p:sp>
      <p:sp>
        <p:nvSpPr>
          <p:cNvPr id="17" name="Rectangle 6"/>
          <p:cNvSpPr>
            <a:spLocks noGrp="1" noChangeArrowheads="1"/>
          </p:cNvSpPr>
          <p:nvPr>
            <p:ph type="sldNum" sz="quarter" idx="10"/>
          </p:nvPr>
        </p:nvSpPr>
        <p:spPr>
          <a:xfrm>
            <a:off x="4347097" y="6446520"/>
            <a:ext cx="2133600" cy="411480"/>
          </a:xfrm>
          <a:prstGeom prst="rect">
            <a:avLst/>
          </a:prstGeom>
          <a:ln>
            <a:noFill/>
          </a:ln>
        </p:spPr>
        <p:txBody>
          <a:bodyPr/>
          <a:lstStyle>
            <a:lvl1pPr algn="r">
              <a:defRPr sz="1000">
                <a:solidFill>
                  <a:schemeClr val="bg1"/>
                </a:solidFill>
                <a:latin typeface="+mn-lt"/>
              </a:defRPr>
            </a:lvl1pPr>
          </a:lstStyle>
          <a:p>
            <a:pPr>
              <a:defRPr/>
            </a:pPr>
            <a:fld id="{89F67566-1DA4-4633-A16A-6B2A60314D4D}" type="slidenum">
              <a:rPr lang="en-US" smtClean="0">
                <a:solidFill>
                  <a:srgbClr val="FFFFFF"/>
                </a:solidFill>
              </a:rPr>
              <a:pPr>
                <a:defRPr/>
              </a:pPr>
              <a:t>‹#›</a:t>
            </a:fld>
            <a:endParaRPr lang="en-US" dirty="0">
              <a:solidFill>
                <a:srgbClr val="FFFFFF"/>
              </a:solidFill>
            </a:endParaRPr>
          </a:p>
        </p:txBody>
      </p:sp>
      <p:sp>
        <p:nvSpPr>
          <p:cNvPr id="10" name="Footer Placeholder 4"/>
          <p:cNvSpPr>
            <a:spLocks noGrp="1"/>
          </p:cNvSpPr>
          <p:nvPr>
            <p:ph type="ftr" sz="quarter" idx="14"/>
          </p:nvPr>
        </p:nvSpPr>
        <p:spPr>
          <a:xfrm>
            <a:off x="228600" y="5977660"/>
            <a:ext cx="8686800" cy="238414"/>
          </a:xfrm>
          <a:prstGeom prst="rect">
            <a:avLst/>
          </a:prstGeom>
          <a:ln w="12700">
            <a:noFill/>
          </a:ln>
        </p:spPr>
        <p:txBody>
          <a:bodyPr anchor="ctr" anchorCtr="0"/>
          <a:lstStyle>
            <a:lvl1pPr>
              <a:defRPr sz="800">
                <a:latin typeface="+mn-lt"/>
              </a:defRPr>
            </a:lvl1pPr>
          </a:lstStyle>
          <a:p>
            <a:pPr fontAlgn="base">
              <a:spcBef>
                <a:spcPct val="0"/>
              </a:spcBef>
              <a:spcAft>
                <a:spcPct val="0"/>
              </a:spcAft>
            </a:pPr>
            <a:endParaRPr lang="en-US" dirty="0">
              <a:solidFill>
                <a:srgbClr val="404545"/>
              </a:solidFill>
            </a:endParaRPr>
          </a:p>
        </p:txBody>
      </p:sp>
    </p:spTree>
    <p:extLst>
      <p:ext uri="{BB962C8B-B14F-4D97-AF65-F5344CB8AC3E}">
        <p14:creationId xmlns:p14="http://schemas.microsoft.com/office/powerpoint/2010/main" val="39546517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 Line Title, 3 Line Sub Title, Content, and 2 Pictures">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172200" y="4023359"/>
            <a:ext cx="2743200" cy="1874520"/>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4" name="Picture Placeholder 2"/>
          <p:cNvSpPr>
            <a:spLocks noGrp="1"/>
          </p:cNvSpPr>
          <p:nvPr>
            <p:ph type="pic" idx="11"/>
          </p:nvPr>
        </p:nvSpPr>
        <p:spPr>
          <a:xfrm>
            <a:off x="6172200" y="2011679"/>
            <a:ext cx="2743200" cy="1874520"/>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6" name="Content Placeholder 2"/>
          <p:cNvSpPr>
            <a:spLocks noGrp="1"/>
          </p:cNvSpPr>
          <p:nvPr>
            <p:ph idx="12"/>
          </p:nvPr>
        </p:nvSpPr>
        <p:spPr>
          <a:xfrm>
            <a:off x="228600" y="2011679"/>
            <a:ext cx="5760720" cy="3886200"/>
          </a:xfrm>
        </p:spPr>
        <p:txBody>
          <a:bodyPr/>
          <a:lstStyle>
            <a:lvl1pPr>
              <a:buClr>
                <a:schemeClr val="tx1"/>
              </a:buClr>
              <a:defRPr sz="22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itle 1"/>
          <p:cNvSpPr>
            <a:spLocks noGrp="1"/>
          </p:cNvSpPr>
          <p:nvPr>
            <p:ph type="title"/>
          </p:nvPr>
        </p:nvSpPr>
        <p:spPr>
          <a:xfrm>
            <a:off x="228600" y="304153"/>
            <a:ext cx="8686800" cy="867699"/>
          </a:xfrm>
          <a:prstGeom prst="rect">
            <a:avLst/>
          </a:prstGeom>
          <a:ln w="12700">
            <a:noFill/>
          </a:ln>
        </p:spPr>
        <p:txBody>
          <a:bodyPr vert="horz" wrap="square" lIns="91440" tIns="45720" rIns="91440" bIns="45720" anchor="ctr" anchorCtr="0"/>
          <a:lstStyle>
            <a:lvl1pPr>
              <a:tabLst/>
              <a:defRPr b="1" cap="all" baseline="0">
                <a:solidFill>
                  <a:schemeClr val="tx1"/>
                </a:solidFill>
              </a:defRPr>
            </a:lvl1pPr>
          </a:lstStyle>
          <a:p>
            <a:r>
              <a:rPr lang="en-US" dirty="0" smtClean="0"/>
              <a:t>Click to edit Master title style</a:t>
            </a:r>
            <a:endParaRPr lang="en-US" dirty="0"/>
          </a:p>
        </p:txBody>
      </p:sp>
      <p:sp>
        <p:nvSpPr>
          <p:cNvPr id="9" name="Text Placeholder 11"/>
          <p:cNvSpPr>
            <a:spLocks noGrp="1"/>
          </p:cNvSpPr>
          <p:nvPr>
            <p:ph type="body" sz="quarter" idx="13"/>
          </p:nvPr>
        </p:nvSpPr>
        <p:spPr>
          <a:xfrm>
            <a:off x="228600" y="1171852"/>
            <a:ext cx="8686800" cy="731520"/>
          </a:xfrm>
        </p:spPr>
        <p:txBody>
          <a:bodyPr vert="horz" wrap="square" lIns="91440" tIns="45720" rIns="91440" bIns="45720" anchor="ctr" anchorCtr="0"/>
          <a:lstStyle>
            <a:lvl1pPr marL="0" indent="0">
              <a:buNone/>
              <a:defRPr sz="1600" cap="all" baseline="0">
                <a:latin typeface="Arial" pitchFamily="34" charset="0"/>
                <a:cs typeface="Arial" pitchFamily="34" charset="0"/>
              </a:defRPr>
            </a:lvl1pPr>
          </a:lstStyle>
          <a:p>
            <a:pPr lvl="0"/>
            <a:r>
              <a:rPr lang="en-US" dirty="0" smtClean="0"/>
              <a:t>Click to edit Master text styles</a:t>
            </a:r>
          </a:p>
        </p:txBody>
      </p:sp>
      <p:sp>
        <p:nvSpPr>
          <p:cNvPr id="17" name="Rectangle 6"/>
          <p:cNvSpPr>
            <a:spLocks noGrp="1" noChangeArrowheads="1"/>
          </p:cNvSpPr>
          <p:nvPr>
            <p:ph type="sldNum" sz="quarter" idx="10"/>
          </p:nvPr>
        </p:nvSpPr>
        <p:spPr>
          <a:xfrm>
            <a:off x="4347097" y="6446520"/>
            <a:ext cx="2133600" cy="411480"/>
          </a:xfrm>
          <a:prstGeom prst="rect">
            <a:avLst/>
          </a:prstGeom>
          <a:ln>
            <a:noFill/>
          </a:ln>
        </p:spPr>
        <p:txBody>
          <a:bodyPr/>
          <a:lstStyle>
            <a:lvl1pPr algn="r">
              <a:defRPr sz="1000">
                <a:solidFill>
                  <a:schemeClr val="bg1"/>
                </a:solidFill>
                <a:latin typeface="+mn-lt"/>
              </a:defRPr>
            </a:lvl1pPr>
          </a:lstStyle>
          <a:p>
            <a:pPr>
              <a:defRPr/>
            </a:pPr>
            <a:fld id="{89F67566-1DA4-4633-A16A-6B2A60314D4D}" type="slidenum">
              <a:rPr lang="en-US" smtClean="0">
                <a:solidFill>
                  <a:srgbClr val="FFFFFF"/>
                </a:solidFill>
              </a:rPr>
              <a:pPr>
                <a:defRPr/>
              </a:pPr>
              <a:t>‹#›</a:t>
            </a:fld>
            <a:endParaRPr lang="en-US" dirty="0">
              <a:solidFill>
                <a:srgbClr val="FFFFFF"/>
              </a:solidFill>
            </a:endParaRPr>
          </a:p>
        </p:txBody>
      </p:sp>
      <p:sp>
        <p:nvSpPr>
          <p:cNvPr id="10" name="Footer Placeholder 4"/>
          <p:cNvSpPr>
            <a:spLocks noGrp="1"/>
          </p:cNvSpPr>
          <p:nvPr>
            <p:ph type="ftr" sz="quarter" idx="14"/>
          </p:nvPr>
        </p:nvSpPr>
        <p:spPr>
          <a:xfrm>
            <a:off x="228600" y="5977660"/>
            <a:ext cx="8686800" cy="238414"/>
          </a:xfrm>
          <a:prstGeom prst="rect">
            <a:avLst/>
          </a:prstGeom>
          <a:ln w="12700">
            <a:noFill/>
          </a:ln>
        </p:spPr>
        <p:txBody>
          <a:bodyPr anchor="ctr" anchorCtr="0"/>
          <a:lstStyle>
            <a:lvl1pPr>
              <a:defRPr sz="800">
                <a:latin typeface="+mn-lt"/>
              </a:defRPr>
            </a:lvl1pPr>
          </a:lstStyle>
          <a:p>
            <a:pPr fontAlgn="base">
              <a:spcBef>
                <a:spcPct val="0"/>
              </a:spcBef>
              <a:spcAft>
                <a:spcPct val="0"/>
              </a:spcAft>
            </a:pPr>
            <a:endParaRPr lang="en-US" dirty="0">
              <a:solidFill>
                <a:srgbClr val="404545"/>
              </a:solidFill>
            </a:endParaRPr>
          </a:p>
        </p:txBody>
      </p:sp>
    </p:spTree>
    <p:extLst>
      <p:ext uri="{BB962C8B-B14F-4D97-AF65-F5344CB8AC3E}">
        <p14:creationId xmlns:p14="http://schemas.microsoft.com/office/powerpoint/2010/main" val="3639788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Rectangle 6"/>
          <p:cNvSpPr>
            <a:spLocks noGrp="1" noChangeArrowheads="1"/>
          </p:cNvSpPr>
          <p:nvPr>
            <p:ph type="sldNum" sz="quarter" idx="10"/>
          </p:nvPr>
        </p:nvSpPr>
        <p:spPr>
          <a:xfrm>
            <a:off x="4347097" y="6446520"/>
            <a:ext cx="2133600" cy="411480"/>
          </a:xfrm>
          <a:prstGeom prst="rect">
            <a:avLst/>
          </a:prstGeom>
          <a:ln>
            <a:noFill/>
          </a:ln>
        </p:spPr>
        <p:txBody>
          <a:bodyPr/>
          <a:lstStyle>
            <a:lvl1pPr algn="r">
              <a:defRPr sz="1000">
                <a:solidFill>
                  <a:schemeClr val="bg1"/>
                </a:solidFill>
                <a:latin typeface="+mn-lt"/>
              </a:defRPr>
            </a:lvl1pPr>
          </a:lstStyle>
          <a:p>
            <a:pPr>
              <a:defRPr/>
            </a:pPr>
            <a:fld id="{89F67566-1DA4-4633-A16A-6B2A60314D4D}" type="slidenum">
              <a:rPr lang="en-US" smtClean="0">
                <a:solidFill>
                  <a:srgbClr val="FFFFFF"/>
                </a:solidFill>
              </a:rPr>
              <a:pPr>
                <a:defRPr/>
              </a:pPr>
              <a:t>‹#›</a:t>
            </a:fld>
            <a:endParaRPr lang="en-US" dirty="0">
              <a:solidFill>
                <a:srgbClr val="FFFFFF"/>
              </a:solidFill>
            </a:endParaRPr>
          </a:p>
        </p:txBody>
      </p:sp>
      <p:sp>
        <p:nvSpPr>
          <p:cNvPr id="5" name="Footer Placeholder 4"/>
          <p:cNvSpPr>
            <a:spLocks noGrp="1"/>
          </p:cNvSpPr>
          <p:nvPr>
            <p:ph type="ftr" sz="quarter" idx="14"/>
          </p:nvPr>
        </p:nvSpPr>
        <p:spPr>
          <a:xfrm>
            <a:off x="228600" y="5977660"/>
            <a:ext cx="8686800" cy="238414"/>
          </a:xfrm>
          <a:prstGeom prst="rect">
            <a:avLst/>
          </a:prstGeom>
          <a:ln w="12700">
            <a:noFill/>
          </a:ln>
        </p:spPr>
        <p:txBody>
          <a:bodyPr anchor="ctr" anchorCtr="0"/>
          <a:lstStyle>
            <a:lvl1pPr>
              <a:defRPr sz="800">
                <a:latin typeface="+mn-lt"/>
              </a:defRPr>
            </a:lvl1pPr>
          </a:lstStyle>
          <a:p>
            <a:pPr fontAlgn="base">
              <a:spcBef>
                <a:spcPct val="0"/>
              </a:spcBef>
              <a:spcAft>
                <a:spcPct val="0"/>
              </a:spcAft>
            </a:pPr>
            <a:endParaRPr lang="en-US" dirty="0">
              <a:solidFill>
                <a:srgbClr val="404545"/>
              </a:solidFill>
            </a:endParaRPr>
          </a:p>
        </p:txBody>
      </p:sp>
    </p:spTree>
    <p:extLst>
      <p:ext uri="{BB962C8B-B14F-4D97-AF65-F5344CB8AC3E}">
        <p14:creationId xmlns:p14="http://schemas.microsoft.com/office/powerpoint/2010/main" val="28194654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73B241-3E2F-4454-BCFB-1FB76F9F47FC}" type="datetimeFigureOut">
              <a:rPr lang="en-US" smtClean="0">
                <a:solidFill>
                  <a:prstClr val="black">
                    <a:tint val="75000"/>
                  </a:prstClr>
                </a:solidFill>
              </a:rPr>
              <a:pPr/>
              <a:t>7/28/2016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C1CAE0-7140-4D94-8A79-75959725D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1709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6"/>
          <p:cNvSpPr>
            <a:spLocks noGrp="1" noChangeArrowheads="1"/>
          </p:cNvSpPr>
          <p:nvPr>
            <p:ph type="sldNum" sz="quarter" idx="10"/>
          </p:nvPr>
        </p:nvSpPr>
        <p:spPr>
          <a:xfrm>
            <a:off x="4347097" y="6447147"/>
            <a:ext cx="2133600" cy="476250"/>
          </a:xfrm>
          <a:ln/>
        </p:spPr>
        <p:txBody>
          <a:bodyPr/>
          <a:lstStyle>
            <a:lvl1pPr algn="r">
              <a:defRPr sz="1000">
                <a:solidFill>
                  <a:schemeClr val="bg1"/>
                </a:solidFill>
                <a:latin typeface="+mn-lt"/>
              </a:defRPr>
            </a:lvl1pPr>
          </a:lstStyle>
          <a:p>
            <a:pPr>
              <a:defRPr/>
            </a:pPr>
            <a:fld id="{89F67566-1DA4-4633-A16A-6B2A60314D4D}" type="slidenum">
              <a:rPr lang="en-US" smtClean="0">
                <a:solidFill>
                  <a:srgbClr val="FFFFFF"/>
                </a:solidFill>
              </a:rPr>
              <a:pPr>
                <a:defRPr/>
              </a:pPr>
              <a:t>‹#›</a:t>
            </a:fld>
            <a:endParaRPr lang="en-US" dirty="0">
              <a:solidFill>
                <a:srgbClr val="FFFFFF"/>
              </a:solidFill>
            </a:endParaRPr>
          </a:p>
        </p:txBody>
      </p:sp>
      <p:sp>
        <p:nvSpPr>
          <p:cNvPr id="19" name="Rectangle 8"/>
          <p:cNvSpPr>
            <a:spLocks noGrp="1" noChangeArrowheads="1"/>
          </p:cNvSpPr>
          <p:nvPr>
            <p:ph type="ctrTitle"/>
          </p:nvPr>
        </p:nvSpPr>
        <p:spPr>
          <a:xfrm>
            <a:off x="337351" y="1628496"/>
            <a:ext cx="8449056" cy="522288"/>
          </a:xfrm>
          <a:prstGeom prst="rect">
            <a:avLst/>
          </a:prstGeom>
        </p:spPr>
        <p:txBody>
          <a:bodyPr anchor="b"/>
          <a:lstStyle>
            <a:lvl1pPr>
              <a:lnSpc>
                <a:spcPts val="3000"/>
              </a:lnSpc>
              <a:defRPr sz="2800" b="1" cap="all" baseline="0">
                <a:solidFill>
                  <a:schemeClr val="tx1"/>
                </a:solidFill>
              </a:defRPr>
            </a:lvl1pPr>
          </a:lstStyle>
          <a:p>
            <a:r>
              <a:rPr lang="en-US" dirty="0"/>
              <a:t>Click to edit Master title style</a:t>
            </a:r>
          </a:p>
        </p:txBody>
      </p:sp>
      <p:sp>
        <p:nvSpPr>
          <p:cNvPr id="20" name="Rectangle 9"/>
          <p:cNvSpPr>
            <a:spLocks noGrp="1" noChangeArrowheads="1"/>
          </p:cNvSpPr>
          <p:nvPr>
            <p:ph type="subTitle" idx="1"/>
          </p:nvPr>
        </p:nvSpPr>
        <p:spPr>
          <a:xfrm>
            <a:off x="337352" y="2169937"/>
            <a:ext cx="8449056" cy="482600"/>
          </a:xfrm>
        </p:spPr>
        <p:txBody>
          <a:bodyPr anchor="t"/>
          <a:lstStyle>
            <a:lvl1pPr marL="0" indent="0">
              <a:lnSpc>
                <a:spcPts val="1500"/>
              </a:lnSpc>
              <a:spcBef>
                <a:spcPts val="0"/>
              </a:spcBef>
              <a:buFont typeface="Wingdings" pitchFamily="2" charset="2"/>
              <a:buNone/>
              <a:defRPr sz="1600" cap="all" baseline="0">
                <a:latin typeface="Arial" pitchFamily="34" charset="0"/>
                <a:cs typeface="Arial" pitchFamily="34" charset="0"/>
              </a:defRPr>
            </a:lvl1pPr>
          </a:lstStyle>
          <a:p>
            <a:r>
              <a:rPr lang="en-US" dirty="0"/>
              <a:t>Click to edit Master subtitle style</a:t>
            </a:r>
          </a:p>
        </p:txBody>
      </p:sp>
      <p:sp>
        <p:nvSpPr>
          <p:cNvPr id="21" name="Picture Placeholder 2"/>
          <p:cNvSpPr>
            <a:spLocks noGrp="1"/>
          </p:cNvSpPr>
          <p:nvPr>
            <p:ph type="pic" idx="11"/>
          </p:nvPr>
        </p:nvSpPr>
        <p:spPr>
          <a:xfrm>
            <a:off x="0" y="2774865"/>
            <a:ext cx="9144000" cy="3136408"/>
          </a:xfrm>
        </p:spPr>
        <p:txBody>
          <a:bodyPr anchor="ct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7" name="Footer Placeholder 4"/>
          <p:cNvSpPr>
            <a:spLocks noGrp="1"/>
          </p:cNvSpPr>
          <p:nvPr>
            <p:ph type="ftr" sz="quarter" idx="14"/>
          </p:nvPr>
        </p:nvSpPr>
        <p:spPr>
          <a:xfrm>
            <a:off x="337351" y="5977660"/>
            <a:ext cx="2895600" cy="238414"/>
          </a:xfrm>
          <a:prstGeom prst="rect">
            <a:avLst/>
          </a:prstGeom>
        </p:spPr>
        <p:txBody>
          <a:bodyPr/>
          <a:lstStyle>
            <a:lvl1pPr>
              <a:defRPr sz="1000">
                <a:latin typeface="+mn-lt"/>
              </a:defRPr>
            </a:lvl1pPr>
          </a:lstStyle>
          <a:p>
            <a:pPr fontAlgn="base">
              <a:spcBef>
                <a:spcPct val="0"/>
              </a:spcBef>
              <a:spcAft>
                <a:spcPct val="0"/>
              </a:spcAft>
            </a:pPr>
            <a:endParaRPr lang="en-US" dirty="0">
              <a:solidFill>
                <a:srgbClr val="404545"/>
              </a:solidFill>
            </a:endParaRPr>
          </a:p>
        </p:txBody>
      </p:sp>
    </p:spTree>
    <p:extLst>
      <p:ext uri="{BB962C8B-B14F-4D97-AF65-F5344CB8AC3E}">
        <p14:creationId xmlns:p14="http://schemas.microsoft.com/office/powerpoint/2010/main" val="10509241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73B241-3E2F-4454-BCFB-1FB76F9F47FC}" type="datetimeFigureOut">
              <a:rPr lang="en-US" smtClean="0">
                <a:solidFill>
                  <a:prstClr val="black">
                    <a:tint val="75000"/>
                  </a:prstClr>
                </a:solidFill>
              </a:rPr>
              <a:pPr/>
              <a:t>7/28/2016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C1CAE0-7140-4D94-8A79-75959725D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19039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73B241-3E2F-4454-BCFB-1FB76F9F47FC}" type="datetimeFigureOut">
              <a:rPr lang="en-US" smtClean="0">
                <a:solidFill>
                  <a:prstClr val="black">
                    <a:tint val="75000"/>
                  </a:prstClr>
                </a:solidFill>
              </a:rPr>
              <a:pPr/>
              <a:t>7/28/2016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C1CAE0-7140-4D94-8A79-75959725D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63332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073B241-3E2F-4454-BCFB-1FB76F9F47FC}" type="datetimeFigureOut">
              <a:rPr lang="en-US" smtClean="0">
                <a:solidFill>
                  <a:prstClr val="black">
                    <a:tint val="75000"/>
                  </a:prstClr>
                </a:solidFill>
              </a:rPr>
              <a:pPr/>
              <a:t>7/28/2016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3C1CAE0-7140-4D94-8A79-75959725D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63092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73B241-3E2F-4454-BCFB-1FB76F9F47FC}" type="datetimeFigureOut">
              <a:rPr lang="en-US" smtClean="0">
                <a:solidFill>
                  <a:prstClr val="black">
                    <a:tint val="75000"/>
                  </a:prstClr>
                </a:solidFill>
              </a:rPr>
              <a:pPr/>
              <a:t>7/28/2016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3C1CAE0-7140-4D94-8A79-75959725D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85790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073B241-3E2F-4454-BCFB-1FB76F9F47FC}" type="datetimeFigureOut">
              <a:rPr lang="en-US" smtClean="0">
                <a:solidFill>
                  <a:prstClr val="black">
                    <a:tint val="75000"/>
                  </a:prstClr>
                </a:solidFill>
              </a:rPr>
              <a:pPr/>
              <a:t>7/28/2016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3C1CAE0-7140-4D94-8A79-75959725D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76004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73B241-3E2F-4454-BCFB-1FB76F9F47FC}" type="datetimeFigureOut">
              <a:rPr lang="en-US" smtClean="0">
                <a:solidFill>
                  <a:prstClr val="black">
                    <a:tint val="75000"/>
                  </a:prstClr>
                </a:solidFill>
              </a:rPr>
              <a:pPr/>
              <a:t>7/28/2016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3C1CAE0-7140-4D94-8A79-75959725D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16025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73B241-3E2F-4454-BCFB-1FB76F9F47FC}" type="datetimeFigureOut">
              <a:rPr lang="en-US" smtClean="0">
                <a:solidFill>
                  <a:prstClr val="black">
                    <a:tint val="75000"/>
                  </a:prstClr>
                </a:solidFill>
              </a:rPr>
              <a:pPr/>
              <a:t>7/28/2016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3C1CAE0-7140-4D94-8A79-75959725D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56488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73B241-3E2F-4454-BCFB-1FB76F9F47FC}" type="datetimeFigureOut">
              <a:rPr lang="en-US" smtClean="0">
                <a:solidFill>
                  <a:prstClr val="black">
                    <a:tint val="75000"/>
                  </a:prstClr>
                </a:solidFill>
              </a:rPr>
              <a:pPr/>
              <a:t>7/28/2016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3C1CAE0-7140-4D94-8A79-75959725D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2009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73B241-3E2F-4454-BCFB-1FB76F9F47FC}" type="datetimeFigureOut">
              <a:rPr lang="en-US" smtClean="0">
                <a:solidFill>
                  <a:prstClr val="black">
                    <a:tint val="75000"/>
                  </a:prstClr>
                </a:solidFill>
              </a:rPr>
              <a:pPr/>
              <a:t>7/28/2016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C1CAE0-7140-4D94-8A79-75959725D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23545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73B241-3E2F-4454-BCFB-1FB76F9F47FC}" type="datetimeFigureOut">
              <a:rPr lang="en-US" smtClean="0">
                <a:solidFill>
                  <a:prstClr val="black">
                    <a:tint val="75000"/>
                  </a:prstClr>
                </a:solidFill>
              </a:rPr>
              <a:pPr/>
              <a:t>7/28/2016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C1CAE0-7140-4D94-8A79-75959725D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6561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337351" y="1143000"/>
            <a:ext cx="8524072" cy="4638675"/>
          </a:xfrm>
        </p:spPr>
        <p:txBody>
          <a:bodyPr/>
          <a:lstStyle>
            <a:lvl1pPr>
              <a:buClr>
                <a:schemeClr val="tx1"/>
              </a:buClr>
              <a:defRPr sz="22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Rectangle 6"/>
          <p:cNvSpPr>
            <a:spLocks noGrp="1" noChangeArrowheads="1"/>
          </p:cNvSpPr>
          <p:nvPr>
            <p:ph type="sldNum" sz="quarter" idx="10"/>
          </p:nvPr>
        </p:nvSpPr>
        <p:spPr>
          <a:xfrm>
            <a:off x="4347097" y="6447147"/>
            <a:ext cx="2133600" cy="476250"/>
          </a:xfrm>
          <a:ln/>
        </p:spPr>
        <p:txBody>
          <a:bodyPr/>
          <a:lstStyle>
            <a:lvl1pPr algn="r">
              <a:defRPr sz="1000">
                <a:solidFill>
                  <a:schemeClr val="bg1"/>
                </a:solidFill>
                <a:latin typeface="+mn-lt"/>
              </a:defRPr>
            </a:lvl1pPr>
          </a:lstStyle>
          <a:p>
            <a:pPr>
              <a:defRPr/>
            </a:pPr>
            <a:fld id="{89F67566-1DA4-4633-A16A-6B2A60314D4D}" type="slidenum">
              <a:rPr lang="en-US" smtClean="0">
                <a:solidFill>
                  <a:srgbClr val="FFFFFF"/>
                </a:solidFill>
              </a:rPr>
              <a:pPr>
                <a:defRPr/>
              </a:pPr>
              <a:t>‹#›</a:t>
            </a:fld>
            <a:endParaRPr lang="en-US" dirty="0">
              <a:solidFill>
                <a:srgbClr val="FFFFFF"/>
              </a:solidFill>
            </a:endParaRPr>
          </a:p>
        </p:txBody>
      </p:sp>
      <p:sp>
        <p:nvSpPr>
          <p:cNvPr id="6" name="Title 1"/>
          <p:cNvSpPr>
            <a:spLocks noGrp="1"/>
          </p:cNvSpPr>
          <p:nvPr>
            <p:ph type="title"/>
          </p:nvPr>
        </p:nvSpPr>
        <p:spPr>
          <a:xfrm>
            <a:off x="337351" y="304153"/>
            <a:ext cx="8379612" cy="582612"/>
          </a:xfrm>
          <a:prstGeom prst="rect">
            <a:avLst/>
          </a:prstGeom>
        </p:spPr>
        <p:txBody>
          <a:bodyPr anchor="t"/>
          <a:lstStyle>
            <a:lvl1pPr>
              <a:defRPr b="1" i="0" cap="all" baseline="0">
                <a:solidFill>
                  <a:schemeClr val="tx1"/>
                </a:solidFill>
              </a:defRPr>
            </a:lvl1pPr>
          </a:lstStyle>
          <a:p>
            <a:r>
              <a:rPr lang="en-US" dirty="0" smtClean="0"/>
              <a:t>Click to edit Master title style</a:t>
            </a:r>
            <a:endParaRPr lang="en-US" dirty="0"/>
          </a:p>
        </p:txBody>
      </p:sp>
      <p:sp>
        <p:nvSpPr>
          <p:cNvPr id="8" name="Footer Placeholder 4"/>
          <p:cNvSpPr>
            <a:spLocks noGrp="1"/>
          </p:cNvSpPr>
          <p:nvPr>
            <p:ph type="ftr" sz="quarter" idx="14"/>
          </p:nvPr>
        </p:nvSpPr>
        <p:spPr>
          <a:xfrm>
            <a:off x="337351" y="5977660"/>
            <a:ext cx="2895600" cy="238414"/>
          </a:xfrm>
          <a:prstGeom prst="rect">
            <a:avLst/>
          </a:prstGeom>
        </p:spPr>
        <p:txBody>
          <a:bodyPr/>
          <a:lstStyle>
            <a:lvl1pPr>
              <a:defRPr sz="1000">
                <a:latin typeface="+mn-lt"/>
              </a:defRPr>
            </a:lvl1pPr>
          </a:lstStyle>
          <a:p>
            <a:pPr fontAlgn="base">
              <a:spcBef>
                <a:spcPct val="0"/>
              </a:spcBef>
              <a:spcAft>
                <a:spcPct val="0"/>
              </a:spcAft>
            </a:pPr>
            <a:endParaRPr lang="en-US" dirty="0">
              <a:solidFill>
                <a:srgbClr val="404545"/>
              </a:solidFill>
            </a:endParaRPr>
          </a:p>
        </p:txBody>
      </p:sp>
    </p:spTree>
    <p:extLst>
      <p:ext uri="{BB962C8B-B14F-4D97-AF65-F5344CB8AC3E}">
        <p14:creationId xmlns:p14="http://schemas.microsoft.com/office/powerpoint/2010/main" val="11785390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2D7A86-19EB-4994-9979-1315F1CF2D89}" type="datetimeFigureOut">
              <a:rPr lang="en-US" smtClean="0">
                <a:solidFill>
                  <a:prstClr val="black">
                    <a:tint val="75000"/>
                  </a:prstClr>
                </a:solidFill>
              </a:rPr>
              <a:pPr/>
              <a:t>7/28/2016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644F0C-AF63-4591-B4C8-0156944EAB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17675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2D7A86-19EB-4994-9979-1315F1CF2D89}" type="datetimeFigureOut">
              <a:rPr lang="en-US" smtClean="0">
                <a:solidFill>
                  <a:prstClr val="black">
                    <a:tint val="75000"/>
                  </a:prstClr>
                </a:solidFill>
              </a:rPr>
              <a:pPr/>
              <a:t>7/28/2016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644F0C-AF63-4591-B4C8-0156944EAB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35850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2D7A86-19EB-4994-9979-1315F1CF2D89}" type="datetimeFigureOut">
              <a:rPr lang="en-US" smtClean="0">
                <a:solidFill>
                  <a:prstClr val="black">
                    <a:tint val="75000"/>
                  </a:prstClr>
                </a:solidFill>
              </a:rPr>
              <a:pPr/>
              <a:t>7/28/2016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644F0C-AF63-4591-B4C8-0156944EAB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26640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2D7A86-19EB-4994-9979-1315F1CF2D89}" type="datetimeFigureOut">
              <a:rPr lang="en-US" smtClean="0">
                <a:solidFill>
                  <a:prstClr val="black">
                    <a:tint val="75000"/>
                  </a:prstClr>
                </a:solidFill>
              </a:rPr>
              <a:pPr/>
              <a:t>7/28/2016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644F0C-AF63-4591-B4C8-0156944EAB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66740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2D7A86-19EB-4994-9979-1315F1CF2D89}" type="datetimeFigureOut">
              <a:rPr lang="en-US" smtClean="0">
                <a:solidFill>
                  <a:prstClr val="black">
                    <a:tint val="75000"/>
                  </a:prstClr>
                </a:solidFill>
              </a:rPr>
              <a:pPr/>
              <a:t>7/28/2016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644F0C-AF63-4591-B4C8-0156944EAB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00639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2D7A86-19EB-4994-9979-1315F1CF2D89}" type="datetimeFigureOut">
              <a:rPr lang="en-US" smtClean="0">
                <a:solidFill>
                  <a:prstClr val="black">
                    <a:tint val="75000"/>
                  </a:prstClr>
                </a:solidFill>
              </a:rPr>
              <a:pPr/>
              <a:t>7/28/2016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644F0C-AF63-4591-B4C8-0156944EAB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90039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2D7A86-19EB-4994-9979-1315F1CF2D89}" type="datetimeFigureOut">
              <a:rPr lang="en-US" smtClean="0">
                <a:solidFill>
                  <a:prstClr val="black">
                    <a:tint val="75000"/>
                  </a:prstClr>
                </a:solidFill>
              </a:rPr>
              <a:pPr/>
              <a:t>7/28/2016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644F0C-AF63-4591-B4C8-0156944EAB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05639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2D7A86-19EB-4994-9979-1315F1CF2D89}" type="datetimeFigureOut">
              <a:rPr lang="en-US" smtClean="0">
                <a:solidFill>
                  <a:prstClr val="black">
                    <a:tint val="75000"/>
                  </a:prstClr>
                </a:solidFill>
              </a:rPr>
              <a:pPr/>
              <a:t>7/28/2016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644F0C-AF63-4591-B4C8-0156944EAB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55723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2D7A86-19EB-4994-9979-1315F1CF2D89}" type="datetimeFigureOut">
              <a:rPr lang="en-US" smtClean="0">
                <a:solidFill>
                  <a:prstClr val="black">
                    <a:tint val="75000"/>
                  </a:prstClr>
                </a:solidFill>
              </a:rPr>
              <a:pPr/>
              <a:t>7/28/2016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644F0C-AF63-4591-B4C8-0156944EAB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47527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2D7A86-19EB-4994-9979-1315F1CF2D89}" type="datetimeFigureOut">
              <a:rPr lang="en-US" smtClean="0">
                <a:solidFill>
                  <a:prstClr val="black">
                    <a:tint val="75000"/>
                  </a:prstClr>
                </a:solidFill>
              </a:rPr>
              <a:pPr/>
              <a:t>7/28/2016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644F0C-AF63-4591-B4C8-0156944EAB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768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Sub 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337351" y="1473694"/>
            <a:ext cx="8524072" cy="4437580"/>
          </a:xfrm>
        </p:spPr>
        <p:txBody>
          <a:bodyPr/>
          <a:lstStyle>
            <a:lvl1pPr>
              <a:buClr>
                <a:schemeClr val="tx1"/>
              </a:buClr>
              <a:tabLst/>
              <a:defRPr sz="22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Rectangle 6"/>
          <p:cNvSpPr>
            <a:spLocks noGrp="1" noChangeArrowheads="1"/>
          </p:cNvSpPr>
          <p:nvPr>
            <p:ph type="sldNum" sz="quarter" idx="10"/>
          </p:nvPr>
        </p:nvSpPr>
        <p:spPr>
          <a:xfrm>
            <a:off x="4347097" y="6447147"/>
            <a:ext cx="2133600" cy="476250"/>
          </a:xfrm>
          <a:ln/>
        </p:spPr>
        <p:txBody>
          <a:bodyPr/>
          <a:lstStyle>
            <a:lvl1pPr algn="r">
              <a:defRPr sz="1000">
                <a:solidFill>
                  <a:schemeClr val="bg1"/>
                </a:solidFill>
                <a:latin typeface="+mn-lt"/>
              </a:defRPr>
            </a:lvl1pPr>
          </a:lstStyle>
          <a:p>
            <a:pPr>
              <a:defRPr/>
            </a:pPr>
            <a:fld id="{89F67566-1DA4-4633-A16A-6B2A60314D4D}" type="slidenum">
              <a:rPr lang="en-US" smtClean="0">
                <a:solidFill>
                  <a:srgbClr val="FFFFFF"/>
                </a:solidFill>
              </a:rPr>
              <a:pPr>
                <a:defRPr/>
              </a:pPr>
              <a:t>‹#›</a:t>
            </a:fld>
            <a:endParaRPr lang="en-US" dirty="0">
              <a:solidFill>
                <a:srgbClr val="FFFFFF"/>
              </a:solidFill>
            </a:endParaRPr>
          </a:p>
        </p:txBody>
      </p:sp>
      <p:sp>
        <p:nvSpPr>
          <p:cNvPr id="12" name="Text Placeholder 11"/>
          <p:cNvSpPr>
            <a:spLocks noGrp="1"/>
          </p:cNvSpPr>
          <p:nvPr>
            <p:ph type="body" sz="quarter" idx="11"/>
          </p:nvPr>
        </p:nvSpPr>
        <p:spPr>
          <a:xfrm>
            <a:off x="337351" y="812273"/>
            <a:ext cx="8375904" cy="501727"/>
          </a:xfrm>
        </p:spPr>
        <p:txBody>
          <a:bodyPr anchor="t"/>
          <a:lstStyle>
            <a:lvl1pPr marL="0" indent="0">
              <a:buNone/>
              <a:defRPr sz="1600" cap="all" baseline="0">
                <a:latin typeface="Arial" pitchFamily="34" charset="0"/>
                <a:cs typeface="Arial" pitchFamily="34" charset="0"/>
              </a:defRPr>
            </a:lvl1pPr>
          </a:lstStyle>
          <a:p>
            <a:pPr lvl="0"/>
            <a:r>
              <a:rPr lang="en-US" dirty="0" smtClean="0"/>
              <a:t>Click to edit Master text styles</a:t>
            </a:r>
          </a:p>
        </p:txBody>
      </p:sp>
      <p:sp>
        <p:nvSpPr>
          <p:cNvPr id="8" name="Title 1"/>
          <p:cNvSpPr>
            <a:spLocks noGrp="1"/>
          </p:cNvSpPr>
          <p:nvPr>
            <p:ph type="title"/>
          </p:nvPr>
        </p:nvSpPr>
        <p:spPr>
          <a:xfrm>
            <a:off x="337351" y="304153"/>
            <a:ext cx="8379612" cy="582612"/>
          </a:xfrm>
          <a:prstGeom prst="rect">
            <a:avLst/>
          </a:prstGeom>
        </p:spPr>
        <p:txBody>
          <a:bodyPr anchor="t"/>
          <a:lstStyle>
            <a:lvl1pPr>
              <a:defRPr b="1" cap="all" baseline="0">
                <a:solidFill>
                  <a:schemeClr val="tx1"/>
                </a:solidFill>
              </a:defRPr>
            </a:lvl1pPr>
          </a:lstStyle>
          <a:p>
            <a:r>
              <a:rPr lang="en-US" dirty="0" smtClean="0"/>
              <a:t>Click to edit Master title style</a:t>
            </a:r>
            <a:endParaRPr lang="en-US" dirty="0"/>
          </a:p>
        </p:txBody>
      </p:sp>
      <p:sp>
        <p:nvSpPr>
          <p:cNvPr id="9" name="Footer Placeholder 4"/>
          <p:cNvSpPr>
            <a:spLocks noGrp="1"/>
          </p:cNvSpPr>
          <p:nvPr>
            <p:ph type="ftr" sz="quarter" idx="14"/>
          </p:nvPr>
        </p:nvSpPr>
        <p:spPr>
          <a:xfrm>
            <a:off x="337351" y="5977660"/>
            <a:ext cx="2895600" cy="238414"/>
          </a:xfrm>
          <a:prstGeom prst="rect">
            <a:avLst/>
          </a:prstGeom>
        </p:spPr>
        <p:txBody>
          <a:bodyPr/>
          <a:lstStyle>
            <a:lvl1pPr>
              <a:defRPr sz="1000">
                <a:latin typeface="+mn-lt"/>
              </a:defRPr>
            </a:lvl1pPr>
          </a:lstStyle>
          <a:p>
            <a:pPr fontAlgn="base">
              <a:spcBef>
                <a:spcPct val="0"/>
              </a:spcBef>
              <a:spcAft>
                <a:spcPct val="0"/>
              </a:spcAft>
            </a:pPr>
            <a:endParaRPr lang="en-US" dirty="0">
              <a:solidFill>
                <a:srgbClr val="404545"/>
              </a:solidFill>
            </a:endParaRPr>
          </a:p>
        </p:txBody>
      </p:sp>
    </p:spTree>
    <p:extLst>
      <p:ext uri="{BB962C8B-B14F-4D97-AF65-F5344CB8AC3E}">
        <p14:creationId xmlns:p14="http://schemas.microsoft.com/office/powerpoint/2010/main" val="14200486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2D7A86-19EB-4994-9979-1315F1CF2D89}" type="datetimeFigureOut">
              <a:rPr lang="en-US" smtClean="0">
                <a:solidFill>
                  <a:prstClr val="black">
                    <a:tint val="75000"/>
                  </a:prstClr>
                </a:solidFill>
              </a:rPr>
              <a:pPr/>
              <a:t>7/28/2016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644F0C-AF63-4591-B4C8-0156944EAB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09599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D8410651-B892-4AC2-BA72-56480108B623}" type="datetimeFigureOut">
              <a:rPr lang="en-US" smtClean="0"/>
              <a:pPr/>
              <a:t>7/28/2016</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B0715C8A-C9AC-4832-81DD-60A65D72DF0B}" type="slidenum">
              <a:rPr lang="en-US" smtClean="0"/>
              <a:pPr/>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4400" b="1">
                <a:solidFill>
                  <a:schemeClr val="accent3">
                    <a:shade val="75000"/>
                  </a:schemeClr>
                </a:solidFill>
              </a:defRPr>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B0715C8A-C9AC-4832-81DD-60A65D72DF0B}" type="slidenum">
              <a:rPr lang="en-US" smtClean="0"/>
              <a:pPr/>
              <a:t>‹#›</a:t>
            </a:fld>
            <a:endParaRPr lang="en-US"/>
          </a:p>
        </p:txBody>
      </p:sp>
      <p:sp>
        <p:nvSpPr>
          <p:cNvPr id="8" name="Content Placeholder 7"/>
          <p:cNvSpPr>
            <a:spLocks noGrp="1"/>
          </p:cNvSpPr>
          <p:nvPr>
            <p:ph sz="quarter" idx="1"/>
          </p:nvPr>
        </p:nvSpPr>
        <p:spPr>
          <a:xfrm>
            <a:off x="301752" y="1527048"/>
            <a:ext cx="8503920" cy="4572000"/>
          </a:xfrm>
        </p:spPr>
        <p:txBody>
          <a:bodyPr/>
          <a:lstStyle>
            <a:lvl1pPr>
              <a:defRPr sz="3600"/>
            </a:lvl1pPr>
            <a:lvl2pPr>
              <a:buClr>
                <a:srgbClr val="00B0F0"/>
              </a:buClr>
              <a:buSzPct val="85000"/>
              <a:buFont typeface="Courier New" pitchFamily="49" charset="0"/>
              <a:buChar char="o"/>
              <a:defRPr sz="3200"/>
            </a:lvl2pPr>
            <a:lvl3pPr>
              <a:buFont typeface="Wingdings" pitchFamily="2" charset="2"/>
              <a:buChar char="§"/>
              <a:defRPr sz="2800"/>
            </a:lvl3pPr>
            <a:lvl4pPr>
              <a:defRPr sz="2400"/>
            </a:lvl4pPr>
            <a:lvl5pPr>
              <a:defRPr sz="2000"/>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normAutofit/>
          </a:bodyPr>
          <a:lstStyle>
            <a:lvl1pPr marL="0" indent="0" algn="ctr">
              <a:buNone/>
              <a:defRPr sz="3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D8410651-B892-4AC2-BA72-56480108B623}" type="datetimeFigureOut">
              <a:rPr lang="en-US" smtClean="0"/>
              <a:pPr/>
              <a:t>7/28/2016</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B0715C8A-C9AC-4832-81DD-60A65D72DF0B}" type="slidenum">
              <a:rPr lang="en-US" smtClean="0"/>
              <a:pPr/>
              <a:t>‹#›</a:t>
            </a:fld>
            <a:endParaRPr lang="en-US"/>
          </a:p>
        </p:txBody>
      </p:sp>
      <p:sp>
        <p:nvSpPr>
          <p:cNvPr id="2" name="Title 1"/>
          <p:cNvSpPr>
            <a:spLocks noGrp="1"/>
          </p:cNvSpPr>
          <p:nvPr>
            <p:ph type="title"/>
          </p:nvPr>
        </p:nvSpPr>
        <p:spPr>
          <a:xfrm>
            <a:off x="722313" y="533400"/>
            <a:ext cx="7772400" cy="1524000"/>
          </a:xfrm>
        </p:spPr>
        <p:txBody>
          <a:bodyPr anchor="b">
            <a:normAutofit/>
          </a:bodyPr>
          <a:lstStyle>
            <a:lvl1pPr algn="ctr">
              <a:buNone/>
              <a:defRPr sz="4400" b="1" cap="none" baseline="0">
                <a:solidFill>
                  <a:srgbClr val="FFFFFF"/>
                </a:solidFill>
              </a:defRPr>
            </a:lvl1pPr>
          </a:lstStyle>
          <a:p>
            <a:r>
              <a:rPr kumimoji="0" lang="en-US" dirty="0" smtClean="0"/>
              <a:t>Click to edit Master title style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noAutofit/>
          </a:bodyPr>
          <a:lstStyle>
            <a:lvl1pPr>
              <a:defRPr sz="4400" b="1"/>
            </a:lvl1pPr>
          </a:lstStyle>
          <a:p>
            <a:r>
              <a:rPr kumimoji="0" lang="en-US" dirty="0" smtClean="0"/>
              <a:t>Click to edit Master title style</a:t>
            </a:r>
            <a:endParaRPr kumimoji="0" lang="en-US" dirty="0"/>
          </a:p>
        </p:txBody>
      </p:sp>
      <p:sp>
        <p:nvSpPr>
          <p:cNvPr id="5" name="Date Placeholder 4"/>
          <p:cNvSpPr>
            <a:spLocks noGrp="1"/>
          </p:cNvSpPr>
          <p:nvPr>
            <p:ph type="dt" sz="half" idx="10"/>
          </p:nvPr>
        </p:nvSpPr>
        <p:spPr>
          <a:xfrm>
            <a:off x="5791200" y="6409944"/>
            <a:ext cx="3044952" cy="365760"/>
          </a:xfrm>
        </p:spPr>
        <p:txBody>
          <a:bodyPr/>
          <a:lstStyle/>
          <a:p>
            <a:fld id="{D8410651-B892-4AC2-BA72-56480108B623}" type="datetimeFigureOut">
              <a:rPr lang="en-US" smtClean="0"/>
              <a:pPr/>
              <a:t>7/28/2016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715C8A-C9AC-4832-81DD-60A65D72DF0B}" type="slidenum">
              <a:rPr lang="en-US" smtClean="0"/>
              <a:pPr/>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800"/>
            </a:lvl1pPr>
            <a:lvl2pPr>
              <a:buClr>
                <a:srgbClr val="00B0F0"/>
              </a:buClr>
              <a:defRPr sz="2400"/>
            </a:lvl2pPr>
            <a:lvl3pPr>
              <a:buFont typeface="Wingdings" pitchFamily="2" charset="2"/>
              <a:buChar char="§"/>
              <a:defRPr sz="2000"/>
            </a:lvl3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2" name="Content Placeholder 11"/>
          <p:cNvSpPr>
            <a:spLocks noGrp="1"/>
          </p:cNvSpPr>
          <p:nvPr>
            <p:ph sz="half" idx="2"/>
          </p:nvPr>
        </p:nvSpPr>
        <p:spPr>
          <a:xfrm>
            <a:off x="4800600" y="1371600"/>
            <a:ext cx="4038600" cy="4681728"/>
          </a:xfrm>
        </p:spPr>
        <p:txBody>
          <a:bodyPr/>
          <a:lstStyle>
            <a:lvl1pPr>
              <a:defRPr sz="2800"/>
            </a:lvl1pPr>
            <a:lvl2pPr>
              <a:buClr>
                <a:srgbClr val="00B0F0"/>
              </a:buClr>
              <a:defRPr sz="2400"/>
            </a:lvl2pPr>
            <a:lvl3pPr>
              <a:buFont typeface="Wingdings" pitchFamily="2" charset="2"/>
              <a:buChar char="§"/>
              <a:defRPr/>
            </a:lvl3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lgn="ctr">
              <a:buNone/>
              <a:defRPr lang="en-US" sz="3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lgn="ctr">
              <a:buNone/>
              <a:defRPr sz="3200" b="1"/>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 Master text styles</a:t>
            </a:r>
          </a:p>
        </p:txBody>
      </p:sp>
      <p:sp>
        <p:nvSpPr>
          <p:cNvPr id="7" name="Date Placeholder 6"/>
          <p:cNvSpPr>
            <a:spLocks noGrp="1"/>
          </p:cNvSpPr>
          <p:nvPr>
            <p:ph type="dt" sz="half" idx="10"/>
          </p:nvPr>
        </p:nvSpPr>
        <p:spPr/>
        <p:txBody>
          <a:bodyPr/>
          <a:lstStyle/>
          <a:p>
            <a:fld id="{D8410651-B892-4AC2-BA72-56480108B623}" type="datetimeFigureOut">
              <a:rPr lang="en-US" smtClean="0"/>
              <a:pPr/>
              <a:t>7/28/2016</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lvl1pPr>
              <a:defRPr sz="2800"/>
            </a:lvl1pPr>
            <a:lvl2pPr>
              <a:buClr>
                <a:srgbClr val="00B0F0"/>
              </a:buClr>
              <a:defRPr sz="2400"/>
            </a:lvl2pPr>
            <a:lvl3pPr>
              <a:buFont typeface="Wingdings" pitchFamily="2" charset="2"/>
              <a:buChar char="§"/>
              <a:defRPr/>
            </a:lvl3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26" name="Content Placeholder 25"/>
          <p:cNvSpPr>
            <a:spLocks noGrp="1"/>
          </p:cNvSpPr>
          <p:nvPr>
            <p:ph sz="quarter" idx="4"/>
          </p:nvPr>
        </p:nvSpPr>
        <p:spPr>
          <a:xfrm>
            <a:off x="4800600" y="2471383"/>
            <a:ext cx="4038600" cy="3822192"/>
          </a:xfrm>
        </p:spPr>
        <p:txBody>
          <a:bodyPr/>
          <a:lstStyle>
            <a:lvl2pPr>
              <a:buClr>
                <a:srgbClr val="00B0F0"/>
              </a:buClr>
              <a:defRPr sz="2400"/>
            </a:lvl2pPr>
            <a:lvl3pPr>
              <a:buFont typeface="Wingdings" pitchFamily="2" charset="2"/>
              <a:buChar char="§"/>
              <a:defRPr/>
            </a:lvl3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B0715C8A-C9AC-4832-81DD-60A65D72DF0B}" type="slidenum">
              <a:rPr lang="en-US" smtClean="0"/>
              <a:pPr/>
              <a:t>‹#›</a:t>
            </a:fld>
            <a:endParaRPr lang="en-US"/>
          </a:p>
        </p:txBody>
      </p:sp>
      <p:sp>
        <p:nvSpPr>
          <p:cNvPr id="23" name="Title 22"/>
          <p:cNvSpPr>
            <a:spLocks noGrp="1"/>
          </p:cNvSpPr>
          <p:nvPr>
            <p:ph type="title"/>
          </p:nvPr>
        </p:nvSpPr>
        <p:spPr/>
        <p:txBody>
          <a:bodyPr rtlCol="0" anchor="b" anchorCtr="0">
            <a:noAutofit/>
          </a:bodyPr>
          <a:lstStyle>
            <a:lvl1pPr>
              <a:defRPr sz="4400" b="1"/>
            </a:lvl1pPr>
          </a:lstStyle>
          <a:p>
            <a:r>
              <a:rPr kumimoji="0" lang="en-US" dirty="0" smtClean="0"/>
              <a:t>Click to edit Master title style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4400" b="1"/>
            </a:lvl1pPr>
          </a:lstStyle>
          <a:p>
            <a:r>
              <a:rPr kumimoji="0" lang="en-US" dirty="0" smtClean="0"/>
              <a:t>Click to edit Master title style</a:t>
            </a:r>
            <a:endParaRPr kumimoji="0" lang="en-US" dirty="0"/>
          </a:p>
        </p:txBody>
      </p:sp>
      <p:sp>
        <p:nvSpPr>
          <p:cNvPr id="3" name="Date Placeholder 2"/>
          <p:cNvSpPr>
            <a:spLocks noGrp="1"/>
          </p:cNvSpPr>
          <p:nvPr>
            <p:ph type="dt" sz="half" idx="10"/>
          </p:nvPr>
        </p:nvSpPr>
        <p:spPr/>
        <p:txBody>
          <a:bodyPr/>
          <a:lstStyle/>
          <a:p>
            <a:fld id="{D8410651-B892-4AC2-BA72-56480108B623}" type="datetimeFigureOut">
              <a:rPr lang="en-US" smtClean="0"/>
              <a:pPr/>
              <a:t>7/28/2016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B0715C8A-C9AC-4832-81DD-60A65D72DF0B}" type="slidenum">
              <a:rPr lang="en-US" smtClean="0"/>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D8410651-B892-4AC2-BA72-56480108B623}" type="datetimeFigureOut">
              <a:rPr lang="en-US" smtClean="0"/>
              <a:pPr/>
              <a:t>7/28/2016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B0715C8A-C9AC-4832-81DD-60A65D72DF0B}" type="slidenum">
              <a:rPr lang="en-US" smtClean="0"/>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ctr">
              <a:buNone/>
              <a:defRPr sz="2400" b="1">
                <a:solidFill>
                  <a:srgbClr val="FFFFFF"/>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381000" y="1981200"/>
            <a:ext cx="2362200" cy="4144963"/>
          </a:xfrm>
        </p:spPr>
        <p:txBody>
          <a:bodyPr>
            <a:normAutofit/>
          </a:bodyPr>
          <a:lstStyle>
            <a:lvl1pPr marL="0" indent="0">
              <a:spcAft>
                <a:spcPts val="1000"/>
              </a:spcAft>
              <a:buNone/>
              <a:defRPr sz="20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lvl1pPr>
              <a:defRPr sz="3600"/>
            </a:lvl1pPr>
            <a:lvl2pPr>
              <a:defRPr sz="3200">
                <a:solidFill>
                  <a:srgbClr val="FFFF00"/>
                </a:solidFill>
              </a:defRPr>
            </a:lvl2pPr>
            <a:lvl3pPr>
              <a:buClr>
                <a:srgbClr val="FFFF00"/>
              </a:buClr>
              <a:buFont typeface="Arial" pitchFamily="34" charset="0"/>
              <a:buChar char="•"/>
              <a:defRPr/>
            </a:lvl3pPr>
            <a:lvl4pPr>
              <a:defRPr>
                <a:solidFill>
                  <a:schemeClr val="tx2">
                    <a:lumMod val="20000"/>
                    <a:lumOff val="80000"/>
                  </a:schemeClr>
                </a:solidFill>
              </a:defRPr>
            </a:lvl4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B0715C8A-C9AC-4832-81DD-60A65D72DF0B}" type="slidenum">
              <a:rPr lang="en-US" smtClean="0"/>
              <a:pPr/>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D8410651-B892-4AC2-BA72-56480108B623}" type="datetimeFigureOut">
              <a:rPr lang="en-US" smtClean="0"/>
              <a:pPr/>
              <a:t>7/28/2016</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B0715C8A-C9AC-4832-81DD-60A65D72DF0B}" type="slidenum">
              <a:rPr lang="en-US" smtClean="0"/>
              <a:pPr/>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3200" b="1">
                <a:solidFill>
                  <a:schemeClr val="bg2">
                    <a:lumMod val="40000"/>
                    <a:lumOff val="60000"/>
                  </a:schemeClr>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6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normAutofit/>
          </a:bodyPr>
          <a:lstStyle>
            <a:lvl1pPr marL="0" indent="0" algn="ctr">
              <a:spcAft>
                <a:spcPts val="1000"/>
              </a:spcAft>
              <a:buFontTx/>
              <a:buNone/>
              <a:defRPr sz="2400">
                <a:solidFill>
                  <a:srgbClr val="FFFFFF"/>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D8410651-B892-4AC2-BA72-56480108B623}" type="datetimeFigureOut">
              <a:rPr lang="en-US" smtClean="0"/>
              <a:pPr/>
              <a:t>7/28/2016</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2 Line Sub 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337351" y="1855434"/>
            <a:ext cx="8524072" cy="4065076"/>
          </a:xfrm>
        </p:spPr>
        <p:txBody>
          <a:bodyPr/>
          <a:lstStyle>
            <a:lvl1pPr>
              <a:buClr>
                <a:schemeClr val="tx1"/>
              </a:buClr>
              <a:tabLst/>
              <a:defRPr sz="22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Rectangle 6"/>
          <p:cNvSpPr>
            <a:spLocks noGrp="1" noChangeArrowheads="1"/>
          </p:cNvSpPr>
          <p:nvPr>
            <p:ph type="sldNum" sz="quarter" idx="10"/>
          </p:nvPr>
        </p:nvSpPr>
        <p:spPr>
          <a:xfrm>
            <a:off x="4347097" y="6447147"/>
            <a:ext cx="2133600" cy="476250"/>
          </a:xfrm>
          <a:ln/>
        </p:spPr>
        <p:txBody>
          <a:bodyPr/>
          <a:lstStyle>
            <a:lvl1pPr algn="r">
              <a:defRPr sz="1000">
                <a:solidFill>
                  <a:schemeClr val="bg1"/>
                </a:solidFill>
                <a:latin typeface="+mn-lt"/>
              </a:defRPr>
            </a:lvl1pPr>
          </a:lstStyle>
          <a:p>
            <a:pPr>
              <a:defRPr/>
            </a:pPr>
            <a:fld id="{89F67566-1DA4-4633-A16A-6B2A60314D4D}" type="slidenum">
              <a:rPr lang="en-US" smtClean="0">
                <a:solidFill>
                  <a:srgbClr val="FFFFFF"/>
                </a:solidFill>
              </a:rPr>
              <a:pPr>
                <a:defRPr/>
              </a:pPr>
              <a:t>‹#›</a:t>
            </a:fld>
            <a:endParaRPr lang="en-US" dirty="0">
              <a:solidFill>
                <a:srgbClr val="FFFFFF"/>
              </a:solidFill>
            </a:endParaRPr>
          </a:p>
        </p:txBody>
      </p:sp>
      <p:sp>
        <p:nvSpPr>
          <p:cNvPr id="12" name="Text Placeholder 11"/>
          <p:cNvSpPr>
            <a:spLocks noGrp="1"/>
          </p:cNvSpPr>
          <p:nvPr>
            <p:ph type="body" sz="quarter" idx="11"/>
          </p:nvPr>
        </p:nvSpPr>
        <p:spPr>
          <a:xfrm>
            <a:off x="337351" y="1229539"/>
            <a:ext cx="8375904" cy="501727"/>
          </a:xfrm>
        </p:spPr>
        <p:txBody>
          <a:bodyPr anchor="t"/>
          <a:lstStyle>
            <a:lvl1pPr marL="0" indent="0">
              <a:buNone/>
              <a:defRPr sz="1600" cap="all" baseline="0">
                <a:latin typeface="Arial" pitchFamily="34" charset="0"/>
                <a:cs typeface="Arial" pitchFamily="34" charset="0"/>
              </a:defRPr>
            </a:lvl1pPr>
          </a:lstStyle>
          <a:p>
            <a:pPr lvl="0"/>
            <a:r>
              <a:rPr lang="en-US" dirty="0" smtClean="0"/>
              <a:t>Click to edit Master text styles</a:t>
            </a:r>
          </a:p>
        </p:txBody>
      </p:sp>
      <p:sp>
        <p:nvSpPr>
          <p:cNvPr id="8" name="Title 1"/>
          <p:cNvSpPr>
            <a:spLocks noGrp="1"/>
          </p:cNvSpPr>
          <p:nvPr>
            <p:ph type="title"/>
          </p:nvPr>
        </p:nvSpPr>
        <p:spPr>
          <a:xfrm>
            <a:off x="337351" y="304153"/>
            <a:ext cx="8379612" cy="867699"/>
          </a:xfrm>
          <a:prstGeom prst="rect">
            <a:avLst/>
          </a:prstGeom>
        </p:spPr>
        <p:txBody>
          <a:bodyPr anchor="t"/>
          <a:lstStyle>
            <a:lvl1pPr>
              <a:tabLst/>
              <a:defRPr b="1" cap="all" baseline="0">
                <a:solidFill>
                  <a:schemeClr val="tx1"/>
                </a:solidFill>
              </a:defRPr>
            </a:lvl1pPr>
          </a:lstStyle>
          <a:p>
            <a:r>
              <a:rPr lang="en-US" dirty="0" smtClean="0"/>
              <a:t>Click to edit Master title style</a:t>
            </a:r>
            <a:endParaRPr lang="en-US" dirty="0"/>
          </a:p>
        </p:txBody>
      </p:sp>
      <p:sp>
        <p:nvSpPr>
          <p:cNvPr id="9" name="Footer Placeholder 4"/>
          <p:cNvSpPr>
            <a:spLocks noGrp="1"/>
          </p:cNvSpPr>
          <p:nvPr>
            <p:ph type="ftr" sz="quarter" idx="14"/>
          </p:nvPr>
        </p:nvSpPr>
        <p:spPr>
          <a:xfrm>
            <a:off x="337351" y="5977660"/>
            <a:ext cx="2895600" cy="238414"/>
          </a:xfrm>
          <a:prstGeom prst="rect">
            <a:avLst/>
          </a:prstGeom>
        </p:spPr>
        <p:txBody>
          <a:bodyPr/>
          <a:lstStyle>
            <a:lvl1pPr>
              <a:defRPr sz="1000">
                <a:latin typeface="+mn-lt"/>
              </a:defRPr>
            </a:lvl1pPr>
          </a:lstStyle>
          <a:p>
            <a:pPr fontAlgn="base">
              <a:spcBef>
                <a:spcPct val="0"/>
              </a:spcBef>
              <a:spcAft>
                <a:spcPct val="0"/>
              </a:spcAft>
            </a:pPr>
            <a:endParaRPr lang="en-US" dirty="0">
              <a:solidFill>
                <a:srgbClr val="404545"/>
              </a:solidFill>
            </a:endParaRPr>
          </a:p>
        </p:txBody>
      </p:sp>
    </p:spTree>
    <p:extLst>
      <p:ext uri="{BB962C8B-B14F-4D97-AF65-F5344CB8AC3E}">
        <p14:creationId xmlns:p14="http://schemas.microsoft.com/office/powerpoint/2010/main" val="37313614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4400" b="1"/>
            </a:lvl1pPr>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p:txBody>
          <a:bodyPr vert="eaVert"/>
          <a:lstStyle>
            <a:lvl1pPr>
              <a:defRPr sz="3200"/>
            </a:lvl1pPr>
            <a:lvl2pPr>
              <a:buClr>
                <a:srgbClr val="00B050"/>
              </a:buClr>
              <a:defRPr/>
            </a:lvl2pPr>
            <a:lvl3pPr>
              <a:buFont typeface="Wingdings" pitchFamily="2" charset="2"/>
              <a:buChar char="§"/>
              <a:defRPr sz="2000"/>
            </a:lvl3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fld id="{D8410651-B892-4AC2-BA72-56480108B623}" type="datetimeFigureOut">
              <a:rPr lang="en-US" smtClean="0"/>
              <a:pPr/>
              <a:t>7/28/2016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15C8A-C9AC-4832-81DD-60A65D72DF0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B0715C8A-C9AC-4832-81DD-60A65D72DF0B}" type="slidenum">
              <a:rPr lang="en-US" smtClean="0"/>
              <a:pPr/>
              <a:t>‹#›</a:t>
            </a:fld>
            <a:endParaRPr lang="en-US"/>
          </a:p>
        </p:txBody>
      </p:sp>
      <p:sp>
        <p:nvSpPr>
          <p:cNvPr id="3" name="Vertical Text Placeholder 2"/>
          <p:cNvSpPr>
            <a:spLocks noGrp="1"/>
          </p:cNvSpPr>
          <p:nvPr>
            <p:ph type="body" orient="vert" idx="1"/>
          </p:nvPr>
        </p:nvSpPr>
        <p:spPr>
          <a:xfrm>
            <a:off x="304800" y="304800"/>
            <a:ext cx="6553200" cy="5821366"/>
          </a:xfrm>
        </p:spPr>
        <p:txBody>
          <a:bodyPr vert="horz" anchor="t" anchorCtr="0"/>
          <a:lstStyle>
            <a:lvl1pPr>
              <a:defRPr sz="3600"/>
            </a:lvl1pPr>
            <a:lvl2pPr>
              <a:buClr>
                <a:srgbClr val="00B0F0"/>
              </a:buClr>
              <a:defRPr sz="3200"/>
            </a:lvl2pPr>
            <a:lvl3pPr>
              <a:buFont typeface="Wingdings" pitchFamily="2" charset="2"/>
              <a:buChar char="§"/>
              <a:defRPr sz="2800"/>
            </a:lvl3pPr>
            <a:lvl4pPr>
              <a:defRPr sz="2400"/>
            </a:lvl4pPr>
            <a:lvl5pPr>
              <a:defRPr sz="2000"/>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fld id="{D8410651-B892-4AC2-BA72-56480108B623}" type="datetimeFigureOut">
              <a:rPr lang="en-US" smtClean="0"/>
              <a:pPr/>
              <a:t>7/28/2016</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wordArtVert" anchor="ctr" anchorCtr="0">
            <a:normAutofit/>
          </a:bodyPr>
          <a:lstStyle>
            <a:lvl1pPr>
              <a:defRPr sz="3200" b="1"/>
            </a:lvl1pPr>
          </a:lstStyle>
          <a:p>
            <a:r>
              <a:rPr kumimoji="0" lang="en-US" dirty="0" smtClean="0"/>
              <a:t>Click to edit Master title style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D8410651-B892-4AC2-BA72-56480108B623}" type="datetimeFigureOut">
              <a:rPr lang="en-US" smtClean="0"/>
              <a:pPr/>
              <a:t>7/28/2016</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srgbClr val="595959"/>
              </a:solidFill>
            </a:endParaRPr>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71A0FF"/>
              </a:solidFill>
            </a:endParaRPr>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71A0FF"/>
              </a:solidFill>
            </a:endParaRPr>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B0715C8A-C9AC-4832-81DD-60A65D72DF0B}" type="slidenum">
              <a:rPr lang="en-US" smtClean="0">
                <a:solidFill>
                  <a:srgbClr val="71A0FF">
                    <a:shade val="75000"/>
                  </a:srgbClr>
                </a:solidFill>
              </a:rPr>
              <a:pPr/>
              <a:t>‹#›</a:t>
            </a:fld>
            <a:endParaRPr lang="en-US">
              <a:solidFill>
                <a:srgbClr val="71A0FF">
                  <a:shade val="75000"/>
                </a:srgbClr>
              </a:solidFill>
            </a:endParaRPr>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3295234726"/>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4400" b="1">
                <a:solidFill>
                  <a:schemeClr val="accent3">
                    <a:shade val="75000"/>
                  </a:schemeClr>
                </a:solidFill>
              </a:defRPr>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B0715C8A-C9AC-4832-81DD-60A65D72DF0B}" type="slidenum">
              <a:rPr lang="en-US" smtClean="0">
                <a:solidFill>
                  <a:srgbClr val="71A0FF">
                    <a:shade val="75000"/>
                  </a:srgbClr>
                </a:solidFill>
              </a:rPr>
              <a:pPr/>
              <a:t>‹#›</a:t>
            </a:fld>
            <a:endParaRPr lang="en-US">
              <a:solidFill>
                <a:srgbClr val="71A0FF">
                  <a:shade val="75000"/>
                </a:srgbClr>
              </a:solidFill>
            </a:endParaRPr>
          </a:p>
        </p:txBody>
      </p:sp>
      <p:sp>
        <p:nvSpPr>
          <p:cNvPr id="8" name="Content Placeholder 7"/>
          <p:cNvSpPr>
            <a:spLocks noGrp="1"/>
          </p:cNvSpPr>
          <p:nvPr>
            <p:ph sz="quarter" idx="1"/>
          </p:nvPr>
        </p:nvSpPr>
        <p:spPr>
          <a:xfrm>
            <a:off x="301752" y="1527048"/>
            <a:ext cx="8503920" cy="4572000"/>
          </a:xfrm>
        </p:spPr>
        <p:txBody>
          <a:bodyPr/>
          <a:lstStyle>
            <a:lvl1pPr>
              <a:defRPr sz="3600"/>
            </a:lvl1pPr>
            <a:lvl2pPr>
              <a:buClr>
                <a:srgbClr val="00B0F0"/>
              </a:buClr>
              <a:buSzPct val="85000"/>
              <a:buFont typeface="Courier New" pitchFamily="49" charset="0"/>
              <a:buChar char="o"/>
              <a:defRPr sz="3200"/>
            </a:lvl2pPr>
            <a:lvl3pPr>
              <a:buFont typeface="Wingdings" pitchFamily="2" charset="2"/>
              <a:buChar char="§"/>
              <a:defRPr sz="2800"/>
            </a:lvl3pPr>
            <a:lvl4pPr>
              <a:defRPr sz="2400"/>
            </a:lvl4pPr>
            <a:lvl5pPr>
              <a:defRPr sz="2000"/>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3933681904"/>
      </p:ext>
    </p:extLst>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3" name="Text Placeholder 2"/>
          <p:cNvSpPr>
            <a:spLocks noGrp="1"/>
          </p:cNvSpPr>
          <p:nvPr>
            <p:ph type="body" idx="1"/>
          </p:nvPr>
        </p:nvSpPr>
        <p:spPr>
          <a:xfrm>
            <a:off x="1368426" y="2743200"/>
            <a:ext cx="6480174" cy="1673225"/>
          </a:xfrm>
        </p:spPr>
        <p:txBody>
          <a:bodyPr anchor="t">
            <a:normAutofit/>
          </a:bodyPr>
          <a:lstStyle>
            <a:lvl1pPr marL="0" indent="0" algn="ctr">
              <a:buNone/>
              <a:defRPr sz="3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srgbClr val="595959"/>
              </a:solidFill>
            </a:endParaRP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D8410651-B892-4AC2-BA72-56480108B623}" type="datetimeFigureOut">
              <a:rPr lang="en-US" smtClean="0"/>
              <a:pPr/>
              <a:t>7/28/2016</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71A0FF"/>
              </a:solidFill>
            </a:endParaRPr>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71A0FF"/>
              </a:solidFill>
            </a:endParaRPr>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B0715C8A-C9AC-4832-81DD-60A65D72DF0B}" type="slidenum">
              <a:rPr lang="en-US" smtClean="0">
                <a:solidFill>
                  <a:srgbClr val="71A0FF">
                    <a:shade val="75000"/>
                  </a:srgbClr>
                </a:solidFill>
              </a:rPr>
              <a:pPr/>
              <a:t>‹#›</a:t>
            </a:fld>
            <a:endParaRPr lang="en-US">
              <a:solidFill>
                <a:srgbClr val="71A0FF">
                  <a:shade val="75000"/>
                </a:srgbClr>
              </a:solidFill>
            </a:endParaRPr>
          </a:p>
        </p:txBody>
      </p:sp>
      <p:sp>
        <p:nvSpPr>
          <p:cNvPr id="2" name="Title 1"/>
          <p:cNvSpPr>
            <a:spLocks noGrp="1"/>
          </p:cNvSpPr>
          <p:nvPr>
            <p:ph type="title"/>
          </p:nvPr>
        </p:nvSpPr>
        <p:spPr>
          <a:xfrm>
            <a:off x="722313" y="533400"/>
            <a:ext cx="7772400" cy="1524000"/>
          </a:xfrm>
        </p:spPr>
        <p:txBody>
          <a:bodyPr anchor="b">
            <a:normAutofit/>
          </a:bodyPr>
          <a:lstStyle>
            <a:lvl1pPr algn="ctr">
              <a:buNone/>
              <a:defRPr sz="4400" b="1" cap="none" baseline="0">
                <a:solidFill>
                  <a:srgbClr val="FFFFFF"/>
                </a:solidFill>
              </a:defRPr>
            </a:lvl1pPr>
          </a:lstStyle>
          <a:p>
            <a:r>
              <a:rPr kumimoji="0" lang="en-US" dirty="0" smtClean="0"/>
              <a:t>Click to edit Master title style</a:t>
            </a:r>
            <a:endParaRPr kumimoji="0" lang="en-US" dirty="0"/>
          </a:p>
        </p:txBody>
      </p:sp>
    </p:spTree>
    <p:extLst>
      <p:ext uri="{BB962C8B-B14F-4D97-AF65-F5344CB8AC3E}">
        <p14:creationId xmlns:p14="http://schemas.microsoft.com/office/powerpoint/2010/main" val="3209483279"/>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noAutofit/>
          </a:bodyPr>
          <a:lstStyle>
            <a:lvl1pPr>
              <a:defRPr sz="4400" b="1"/>
            </a:lvl1pPr>
          </a:lstStyle>
          <a:p>
            <a:r>
              <a:rPr kumimoji="0" lang="en-US" dirty="0" smtClean="0"/>
              <a:t>Click to edit Master title style</a:t>
            </a:r>
            <a:endParaRPr kumimoji="0" lang="en-US" dirty="0"/>
          </a:p>
        </p:txBody>
      </p:sp>
      <p:sp>
        <p:nvSpPr>
          <p:cNvPr id="5" name="Date Placeholder 4"/>
          <p:cNvSpPr>
            <a:spLocks noGrp="1"/>
          </p:cNvSpPr>
          <p:nvPr>
            <p:ph type="dt" sz="half" idx="10"/>
          </p:nvPr>
        </p:nvSpPr>
        <p:spPr>
          <a:xfrm>
            <a:off x="5791200" y="6409944"/>
            <a:ext cx="3044952" cy="365760"/>
          </a:xfrm>
        </p:spPr>
        <p:txBody>
          <a:bodyPr/>
          <a:lstStyle/>
          <a:p>
            <a:fld id="{D8410651-B892-4AC2-BA72-56480108B623}" type="datetimeFigureOut">
              <a:rPr lang="en-US" smtClean="0"/>
              <a:pPr/>
              <a:t>7/28/2016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715C8A-C9AC-4832-81DD-60A65D72DF0B}" type="slidenum">
              <a:rPr lang="en-US" smtClean="0">
                <a:solidFill>
                  <a:srgbClr val="71A0FF">
                    <a:shade val="75000"/>
                  </a:srgbClr>
                </a:solidFill>
              </a:rPr>
              <a:pPr/>
              <a:t>‹#›</a:t>
            </a:fld>
            <a:endParaRPr lang="en-US">
              <a:solidFill>
                <a:srgbClr val="71A0FF">
                  <a:shade val="75000"/>
                </a:srgbClr>
              </a:solidFill>
            </a:endParaRPr>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10" name="Content Placeholder 9"/>
          <p:cNvSpPr>
            <a:spLocks noGrp="1"/>
          </p:cNvSpPr>
          <p:nvPr>
            <p:ph sz="half" idx="1"/>
          </p:nvPr>
        </p:nvSpPr>
        <p:spPr>
          <a:xfrm>
            <a:off x="301752" y="1371600"/>
            <a:ext cx="4038600" cy="4681728"/>
          </a:xfrm>
        </p:spPr>
        <p:txBody>
          <a:bodyPr/>
          <a:lstStyle>
            <a:lvl1pPr>
              <a:defRPr sz="2800"/>
            </a:lvl1pPr>
            <a:lvl2pPr>
              <a:buClr>
                <a:srgbClr val="00B0F0"/>
              </a:buClr>
              <a:defRPr sz="2400"/>
            </a:lvl2pPr>
            <a:lvl3pPr>
              <a:buFont typeface="Wingdings" pitchFamily="2" charset="2"/>
              <a:buChar char="§"/>
              <a:defRPr sz="2000"/>
            </a:lvl3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2" name="Content Placeholder 11"/>
          <p:cNvSpPr>
            <a:spLocks noGrp="1"/>
          </p:cNvSpPr>
          <p:nvPr>
            <p:ph sz="half" idx="2"/>
          </p:nvPr>
        </p:nvSpPr>
        <p:spPr>
          <a:xfrm>
            <a:off x="4800600" y="1371600"/>
            <a:ext cx="4038600" cy="4681728"/>
          </a:xfrm>
        </p:spPr>
        <p:txBody>
          <a:bodyPr/>
          <a:lstStyle>
            <a:lvl1pPr>
              <a:defRPr sz="2800"/>
            </a:lvl1pPr>
            <a:lvl2pPr>
              <a:buClr>
                <a:srgbClr val="00B0F0"/>
              </a:buClr>
              <a:defRPr sz="2400"/>
            </a:lvl2pPr>
            <a:lvl3pPr>
              <a:buFont typeface="Wingdings" pitchFamily="2" charset="2"/>
              <a:buChar char="§"/>
              <a:defRPr/>
            </a:lvl3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44354368"/>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71A0FF"/>
              </a:solidFill>
            </a:endParaRPr>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lgn="ctr">
              <a:buNone/>
              <a:defRPr lang="en-US" sz="3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lgn="ctr">
              <a:buNone/>
              <a:defRPr sz="3200" b="1"/>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 Master text styles</a:t>
            </a:r>
          </a:p>
        </p:txBody>
      </p:sp>
      <p:sp>
        <p:nvSpPr>
          <p:cNvPr id="7" name="Date Placeholder 6"/>
          <p:cNvSpPr>
            <a:spLocks noGrp="1"/>
          </p:cNvSpPr>
          <p:nvPr>
            <p:ph type="dt" sz="half" idx="10"/>
          </p:nvPr>
        </p:nvSpPr>
        <p:spPr/>
        <p:txBody>
          <a:bodyPr/>
          <a:lstStyle/>
          <a:p>
            <a:fld id="{D8410651-B892-4AC2-BA72-56480108B623}" type="datetimeFigureOut">
              <a:rPr lang="en-US" smtClean="0"/>
              <a:pPr/>
              <a:t>7/28/2016</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srgbClr val="595959"/>
              </a:solidFill>
            </a:endParaRPr>
          </a:p>
        </p:txBody>
      </p:sp>
      <p:sp>
        <p:nvSpPr>
          <p:cNvPr id="24" name="Content Placeholder 23"/>
          <p:cNvSpPr>
            <a:spLocks noGrp="1"/>
          </p:cNvSpPr>
          <p:nvPr>
            <p:ph sz="quarter" idx="2"/>
          </p:nvPr>
        </p:nvSpPr>
        <p:spPr>
          <a:xfrm>
            <a:off x="301752" y="2471383"/>
            <a:ext cx="4041648" cy="3818404"/>
          </a:xfrm>
        </p:spPr>
        <p:txBody>
          <a:bodyPr/>
          <a:lstStyle>
            <a:lvl1pPr>
              <a:defRPr sz="2800"/>
            </a:lvl1pPr>
            <a:lvl2pPr>
              <a:buClr>
                <a:srgbClr val="00B0F0"/>
              </a:buClr>
              <a:defRPr sz="2400"/>
            </a:lvl2pPr>
            <a:lvl3pPr>
              <a:buFont typeface="Wingdings" pitchFamily="2" charset="2"/>
              <a:buChar char="§"/>
              <a:defRPr/>
            </a:lvl3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26" name="Content Placeholder 25"/>
          <p:cNvSpPr>
            <a:spLocks noGrp="1"/>
          </p:cNvSpPr>
          <p:nvPr>
            <p:ph sz="quarter" idx="4"/>
          </p:nvPr>
        </p:nvSpPr>
        <p:spPr>
          <a:xfrm>
            <a:off x="4800600" y="2471383"/>
            <a:ext cx="4038600" cy="3822192"/>
          </a:xfrm>
        </p:spPr>
        <p:txBody>
          <a:bodyPr/>
          <a:lstStyle>
            <a:lvl2pPr>
              <a:buClr>
                <a:srgbClr val="00B0F0"/>
              </a:buClr>
              <a:defRPr sz="2400"/>
            </a:lvl2pPr>
            <a:lvl3pPr>
              <a:buFont typeface="Wingdings" pitchFamily="2" charset="2"/>
              <a:buChar char="§"/>
              <a:defRPr/>
            </a:lvl3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71A0FF"/>
              </a:solidFill>
            </a:endParaRPr>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71A0FF"/>
              </a:solidFill>
            </a:endParaRPr>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B0715C8A-C9AC-4832-81DD-60A65D72DF0B}" type="slidenum">
              <a:rPr lang="en-US" smtClean="0">
                <a:solidFill>
                  <a:srgbClr val="71A0FF">
                    <a:shade val="75000"/>
                  </a:srgbClr>
                </a:solidFill>
              </a:rPr>
              <a:pPr/>
              <a:t>‹#›</a:t>
            </a:fld>
            <a:endParaRPr lang="en-US">
              <a:solidFill>
                <a:srgbClr val="71A0FF">
                  <a:shade val="75000"/>
                </a:srgbClr>
              </a:solidFill>
            </a:endParaRPr>
          </a:p>
        </p:txBody>
      </p:sp>
      <p:sp>
        <p:nvSpPr>
          <p:cNvPr id="23" name="Title 22"/>
          <p:cNvSpPr>
            <a:spLocks noGrp="1"/>
          </p:cNvSpPr>
          <p:nvPr>
            <p:ph type="title"/>
          </p:nvPr>
        </p:nvSpPr>
        <p:spPr/>
        <p:txBody>
          <a:bodyPr rtlCol="0" anchor="b" anchorCtr="0">
            <a:noAutofit/>
          </a:bodyPr>
          <a:lstStyle>
            <a:lvl1pPr>
              <a:defRPr sz="4400" b="1"/>
            </a:lvl1pPr>
          </a:lstStyle>
          <a:p>
            <a:r>
              <a:rPr kumimoji="0" lang="en-US" dirty="0" smtClean="0"/>
              <a:t>Click to edit Master title style</a:t>
            </a:r>
            <a:endParaRPr kumimoji="0" lang="en-US" dirty="0"/>
          </a:p>
        </p:txBody>
      </p:sp>
    </p:spTree>
    <p:extLst>
      <p:ext uri="{BB962C8B-B14F-4D97-AF65-F5344CB8AC3E}">
        <p14:creationId xmlns:p14="http://schemas.microsoft.com/office/powerpoint/2010/main" val="1250232514"/>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4400" b="1"/>
            </a:lvl1pPr>
          </a:lstStyle>
          <a:p>
            <a:r>
              <a:rPr kumimoji="0" lang="en-US" dirty="0" smtClean="0"/>
              <a:t>Click to edit Master title style</a:t>
            </a:r>
            <a:endParaRPr kumimoji="0" lang="en-US" dirty="0"/>
          </a:p>
        </p:txBody>
      </p:sp>
      <p:sp>
        <p:nvSpPr>
          <p:cNvPr id="3" name="Date Placeholder 2"/>
          <p:cNvSpPr>
            <a:spLocks noGrp="1"/>
          </p:cNvSpPr>
          <p:nvPr>
            <p:ph type="dt" sz="half" idx="10"/>
          </p:nvPr>
        </p:nvSpPr>
        <p:spPr/>
        <p:txBody>
          <a:bodyPr/>
          <a:lstStyle/>
          <a:p>
            <a:fld id="{D8410651-B892-4AC2-BA72-56480108B623}" type="datetimeFigureOut">
              <a:rPr lang="en-US" smtClean="0"/>
              <a:pPr/>
              <a:t>7/28/2016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B0715C8A-C9AC-4832-81DD-60A65D72DF0B}" type="slidenum">
              <a:rPr lang="en-US" smtClean="0">
                <a:solidFill>
                  <a:srgbClr val="71A0FF">
                    <a:shade val="75000"/>
                  </a:srgbClr>
                </a:solidFill>
              </a:rPr>
              <a:pPr/>
              <a:t>‹#›</a:t>
            </a:fld>
            <a:endParaRPr lang="en-US">
              <a:solidFill>
                <a:srgbClr val="71A0FF">
                  <a:shade val="75000"/>
                </a:srgbClr>
              </a:solidFill>
            </a:endParaRPr>
          </a:p>
        </p:txBody>
      </p:sp>
    </p:spTree>
    <p:extLst>
      <p:ext uri="{BB962C8B-B14F-4D97-AF65-F5344CB8AC3E}">
        <p14:creationId xmlns:p14="http://schemas.microsoft.com/office/powerpoint/2010/main" val="29778205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srgbClr val="595959"/>
              </a:solidFill>
            </a:endParaRPr>
          </a:p>
        </p:txBody>
      </p:sp>
      <p:sp>
        <p:nvSpPr>
          <p:cNvPr id="2" name="Date Placeholder 1"/>
          <p:cNvSpPr>
            <a:spLocks noGrp="1"/>
          </p:cNvSpPr>
          <p:nvPr>
            <p:ph type="dt" sz="half" idx="10"/>
          </p:nvPr>
        </p:nvSpPr>
        <p:spPr/>
        <p:txBody>
          <a:bodyPr/>
          <a:lstStyle/>
          <a:p>
            <a:fld id="{D8410651-B892-4AC2-BA72-56480108B623}" type="datetimeFigureOut">
              <a:rPr lang="en-US" smtClean="0"/>
              <a:pPr/>
              <a:t>7/28/2016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B0715C8A-C9AC-4832-81DD-60A65D72DF0B}" type="slidenum">
              <a:rPr lang="en-US" smtClean="0"/>
              <a:pPr/>
              <a:t>‹#›</a:t>
            </a:fld>
            <a:endParaRPr lang="en-US"/>
          </a:p>
        </p:txBody>
      </p:sp>
    </p:spTree>
    <p:extLst>
      <p:ext uri="{BB962C8B-B14F-4D97-AF65-F5344CB8AC3E}">
        <p14:creationId xmlns:p14="http://schemas.microsoft.com/office/powerpoint/2010/main" val="20882708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71A0FF"/>
              </a:solidFill>
            </a:endParaRPr>
          </a:p>
        </p:txBody>
      </p:sp>
      <p:sp>
        <p:nvSpPr>
          <p:cNvPr id="2" name="Title 1"/>
          <p:cNvSpPr>
            <a:spLocks noGrp="1"/>
          </p:cNvSpPr>
          <p:nvPr>
            <p:ph type="title"/>
          </p:nvPr>
        </p:nvSpPr>
        <p:spPr>
          <a:xfrm>
            <a:off x="381000" y="914400"/>
            <a:ext cx="2362200" cy="990600"/>
          </a:xfrm>
        </p:spPr>
        <p:txBody>
          <a:bodyPr anchor="b">
            <a:noAutofit/>
          </a:bodyPr>
          <a:lstStyle>
            <a:lvl1pPr algn="ctr">
              <a:buNone/>
              <a:defRPr sz="2400" b="1">
                <a:solidFill>
                  <a:srgbClr val="FFFFFF"/>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381000" y="1981200"/>
            <a:ext cx="2362200" cy="4144963"/>
          </a:xfrm>
        </p:spPr>
        <p:txBody>
          <a:bodyPr>
            <a:normAutofit/>
          </a:bodyPr>
          <a:lstStyle>
            <a:lvl1pPr marL="0" indent="0">
              <a:spcAft>
                <a:spcPts val="1000"/>
              </a:spcAft>
              <a:buNone/>
              <a:defRPr sz="20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srgbClr val="595959"/>
              </a:solidFill>
            </a:endParaRPr>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20" name="Content Placeholder 19"/>
          <p:cNvSpPr>
            <a:spLocks noGrp="1"/>
          </p:cNvSpPr>
          <p:nvPr>
            <p:ph sz="quarter" idx="1"/>
          </p:nvPr>
        </p:nvSpPr>
        <p:spPr>
          <a:xfrm>
            <a:off x="3124200" y="685800"/>
            <a:ext cx="5638800" cy="5410200"/>
          </a:xfrm>
        </p:spPr>
        <p:txBody>
          <a:bodyPr/>
          <a:lstStyle>
            <a:lvl1pPr>
              <a:defRPr sz="3600"/>
            </a:lvl1pPr>
            <a:lvl2pPr>
              <a:defRPr sz="3200">
                <a:solidFill>
                  <a:srgbClr val="FFFF00"/>
                </a:solidFill>
              </a:defRPr>
            </a:lvl2pPr>
            <a:lvl3pPr>
              <a:buClr>
                <a:srgbClr val="FFFF00"/>
              </a:buClr>
              <a:buFont typeface="Arial" pitchFamily="34" charset="0"/>
              <a:buChar char="•"/>
              <a:defRPr/>
            </a:lvl3pPr>
            <a:lvl4pPr>
              <a:defRPr>
                <a:solidFill>
                  <a:schemeClr val="tx2">
                    <a:lumMod val="20000"/>
                    <a:lumOff val="80000"/>
                  </a:schemeClr>
                </a:solidFill>
              </a:defRPr>
            </a:lvl4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71A0FF"/>
              </a:solidFill>
            </a:endParaRPr>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71A0FF"/>
              </a:solidFill>
            </a:endParaRPr>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B0715C8A-C9AC-4832-81DD-60A65D72DF0B}" type="slidenum">
              <a:rPr lang="en-US" smtClean="0">
                <a:solidFill>
                  <a:srgbClr val="71A0FF">
                    <a:shade val="75000"/>
                  </a:srgbClr>
                </a:solidFill>
              </a:rPr>
              <a:pPr/>
              <a:t>‹#›</a:t>
            </a:fld>
            <a:endParaRPr lang="en-US">
              <a:solidFill>
                <a:srgbClr val="71A0FF">
                  <a:shade val="75000"/>
                </a:srgbClr>
              </a:solidFill>
            </a:endParaRPr>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5" name="Date Placeholder 4"/>
          <p:cNvSpPr>
            <a:spLocks noGrp="1"/>
          </p:cNvSpPr>
          <p:nvPr>
            <p:ph type="dt" sz="half" idx="10"/>
          </p:nvPr>
        </p:nvSpPr>
        <p:spPr/>
        <p:txBody>
          <a:bodyPr/>
          <a:lstStyle/>
          <a:p>
            <a:fld id="{D8410651-B892-4AC2-BA72-56480108B623}" type="datetimeFigureOut">
              <a:rPr lang="en-US" smtClean="0"/>
              <a:pPr/>
              <a:t>7/28/2016</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extLst>
      <p:ext uri="{BB962C8B-B14F-4D97-AF65-F5344CB8AC3E}">
        <p14:creationId xmlns:p14="http://schemas.microsoft.com/office/powerpoint/2010/main" val="107404755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6"/>
          <p:cNvSpPr>
            <a:spLocks noGrp="1" noChangeArrowheads="1"/>
          </p:cNvSpPr>
          <p:nvPr>
            <p:ph type="sldNum" sz="quarter" idx="10"/>
          </p:nvPr>
        </p:nvSpPr>
        <p:spPr>
          <a:xfrm>
            <a:off x="4347097" y="6447147"/>
            <a:ext cx="2133600" cy="476250"/>
          </a:xfrm>
          <a:ln/>
        </p:spPr>
        <p:txBody>
          <a:bodyPr/>
          <a:lstStyle>
            <a:lvl1pPr algn="r">
              <a:defRPr sz="1000">
                <a:solidFill>
                  <a:schemeClr val="bg1"/>
                </a:solidFill>
                <a:latin typeface="+mn-lt"/>
              </a:defRPr>
            </a:lvl1pPr>
          </a:lstStyle>
          <a:p>
            <a:pPr>
              <a:defRPr/>
            </a:pPr>
            <a:fld id="{89F67566-1DA4-4633-A16A-6B2A60314D4D}" type="slidenum">
              <a:rPr lang="en-US" smtClean="0">
                <a:solidFill>
                  <a:srgbClr val="FFFFFF"/>
                </a:solidFill>
              </a:rPr>
              <a:pPr>
                <a:defRPr/>
              </a:pPr>
              <a:t>‹#›</a:t>
            </a:fld>
            <a:endParaRPr lang="en-US" dirty="0">
              <a:solidFill>
                <a:srgbClr val="FFFFFF"/>
              </a:solidFill>
            </a:endParaRPr>
          </a:p>
        </p:txBody>
      </p:sp>
      <p:sp>
        <p:nvSpPr>
          <p:cNvPr id="7" name="Title 1"/>
          <p:cNvSpPr>
            <a:spLocks noGrp="1"/>
          </p:cNvSpPr>
          <p:nvPr>
            <p:ph type="title"/>
          </p:nvPr>
        </p:nvSpPr>
        <p:spPr>
          <a:xfrm>
            <a:off x="337351" y="304153"/>
            <a:ext cx="8379612" cy="582612"/>
          </a:xfrm>
          <a:prstGeom prst="rect">
            <a:avLst/>
          </a:prstGeom>
        </p:spPr>
        <p:txBody>
          <a:bodyPr anchor="t"/>
          <a:lstStyle>
            <a:lvl1pPr>
              <a:defRPr b="1" cap="all" baseline="0">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6250769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srgbClr val="595959"/>
              </a:solidFill>
            </a:endParaRPr>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71A0FF"/>
              </a:solidFill>
            </a:endParaRPr>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srgbClr val="595959"/>
              </a:solidFill>
            </a:endParaRPr>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71A0FF"/>
              </a:solidFill>
            </a:endParaRPr>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71A0FF"/>
              </a:solidFill>
            </a:endParaRPr>
          </a:p>
        </p:txBody>
      </p:sp>
      <p:sp>
        <p:nvSpPr>
          <p:cNvPr id="7" name="Slide Number Placeholder 6"/>
          <p:cNvSpPr>
            <a:spLocks noGrp="1"/>
          </p:cNvSpPr>
          <p:nvPr>
            <p:ph type="sldNum" sz="quarter" idx="12"/>
          </p:nvPr>
        </p:nvSpPr>
        <p:spPr>
          <a:xfrm>
            <a:off x="1371600" y="312738"/>
            <a:ext cx="457200" cy="441325"/>
          </a:xfrm>
        </p:spPr>
        <p:txBody>
          <a:bodyPr/>
          <a:lstStyle/>
          <a:p>
            <a:fld id="{B0715C8A-C9AC-4832-81DD-60A65D72DF0B}" type="slidenum">
              <a:rPr lang="en-US" smtClean="0">
                <a:solidFill>
                  <a:srgbClr val="71A0FF">
                    <a:shade val="75000"/>
                  </a:srgbClr>
                </a:solidFill>
              </a:rPr>
              <a:pPr/>
              <a:t>‹#›</a:t>
            </a:fld>
            <a:endParaRPr lang="en-US">
              <a:solidFill>
                <a:srgbClr val="71A0FF">
                  <a:shade val="75000"/>
                </a:srgbClr>
              </a:solidFill>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3200" b="1">
                <a:solidFill>
                  <a:schemeClr val="bg2">
                    <a:lumMod val="40000"/>
                    <a:lumOff val="60000"/>
                  </a:schemeClr>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6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normAutofit/>
          </a:bodyPr>
          <a:lstStyle>
            <a:lvl1pPr marL="0" indent="0" algn="ctr">
              <a:spcAft>
                <a:spcPts val="1000"/>
              </a:spcAft>
              <a:buFontTx/>
              <a:buNone/>
              <a:defRPr sz="2400">
                <a:solidFill>
                  <a:srgbClr val="FFFFFF"/>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5" name="Date Placeholder 4"/>
          <p:cNvSpPr>
            <a:spLocks noGrp="1"/>
          </p:cNvSpPr>
          <p:nvPr>
            <p:ph type="dt" sz="half" idx="10"/>
          </p:nvPr>
        </p:nvSpPr>
        <p:spPr>
          <a:xfrm>
            <a:off x="5788152" y="6404984"/>
            <a:ext cx="3044952" cy="365760"/>
          </a:xfrm>
        </p:spPr>
        <p:txBody>
          <a:bodyPr/>
          <a:lstStyle/>
          <a:p>
            <a:fld id="{D8410651-B892-4AC2-BA72-56480108B623}" type="datetimeFigureOut">
              <a:rPr lang="en-US" smtClean="0"/>
              <a:pPr/>
              <a:t>7/28/2016</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extLst>
      <p:ext uri="{BB962C8B-B14F-4D97-AF65-F5344CB8AC3E}">
        <p14:creationId xmlns:p14="http://schemas.microsoft.com/office/powerpoint/2010/main" val="14455498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4400" b="1"/>
            </a:lvl1pPr>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p:txBody>
          <a:bodyPr vert="eaVert"/>
          <a:lstStyle>
            <a:lvl1pPr>
              <a:defRPr sz="3200"/>
            </a:lvl1pPr>
            <a:lvl2pPr>
              <a:buClr>
                <a:srgbClr val="00B050"/>
              </a:buClr>
              <a:defRPr/>
            </a:lvl2pPr>
            <a:lvl3pPr>
              <a:buFont typeface="Wingdings" pitchFamily="2" charset="2"/>
              <a:buChar char="§"/>
              <a:defRPr sz="2000"/>
            </a:lvl3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fld id="{D8410651-B892-4AC2-BA72-56480108B623}" type="datetimeFigureOut">
              <a:rPr lang="en-US" smtClean="0"/>
              <a:pPr/>
              <a:t>7/28/2016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15C8A-C9AC-4832-81DD-60A65D72DF0B}" type="slidenum">
              <a:rPr lang="en-US" smtClean="0">
                <a:solidFill>
                  <a:srgbClr val="71A0FF">
                    <a:shade val="75000"/>
                  </a:srgbClr>
                </a:solidFill>
              </a:rPr>
              <a:pPr/>
              <a:t>‹#›</a:t>
            </a:fld>
            <a:endParaRPr lang="en-US">
              <a:solidFill>
                <a:srgbClr val="71A0FF">
                  <a:shade val="75000"/>
                </a:srgbClr>
              </a:solidFill>
            </a:endParaRPr>
          </a:p>
        </p:txBody>
      </p:sp>
    </p:spTree>
    <p:extLst>
      <p:ext uri="{BB962C8B-B14F-4D97-AF65-F5344CB8AC3E}">
        <p14:creationId xmlns:p14="http://schemas.microsoft.com/office/powerpoint/2010/main" val="1538702660"/>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srgbClr val="595959"/>
              </a:solidFill>
            </a:endParaRPr>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71A0FF"/>
              </a:solidFill>
            </a:endParaRPr>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71A0FF"/>
              </a:solidFill>
            </a:endParaRPr>
          </a:p>
        </p:txBody>
      </p:sp>
      <p:sp>
        <p:nvSpPr>
          <p:cNvPr id="6" name="Slide Number Placeholder 5"/>
          <p:cNvSpPr>
            <a:spLocks noGrp="1"/>
          </p:cNvSpPr>
          <p:nvPr>
            <p:ph type="sldNum" sz="quarter" idx="12"/>
          </p:nvPr>
        </p:nvSpPr>
        <p:spPr>
          <a:xfrm>
            <a:off x="6915912" y="3009901"/>
            <a:ext cx="457200" cy="441325"/>
          </a:xfrm>
        </p:spPr>
        <p:txBody>
          <a:bodyPr/>
          <a:lstStyle/>
          <a:p>
            <a:fld id="{B0715C8A-C9AC-4832-81DD-60A65D72DF0B}" type="slidenum">
              <a:rPr lang="en-US" smtClean="0">
                <a:solidFill>
                  <a:srgbClr val="71A0FF">
                    <a:shade val="75000"/>
                  </a:srgbClr>
                </a:solidFill>
              </a:rPr>
              <a:pPr/>
              <a:t>‹#›</a:t>
            </a:fld>
            <a:endParaRPr lang="en-US">
              <a:solidFill>
                <a:srgbClr val="71A0FF">
                  <a:shade val="75000"/>
                </a:srgbClr>
              </a:solidFill>
            </a:endParaRPr>
          </a:p>
        </p:txBody>
      </p:sp>
      <p:sp>
        <p:nvSpPr>
          <p:cNvPr id="3" name="Vertical Text Placeholder 2"/>
          <p:cNvSpPr>
            <a:spLocks noGrp="1"/>
          </p:cNvSpPr>
          <p:nvPr>
            <p:ph type="body" orient="vert" idx="1"/>
          </p:nvPr>
        </p:nvSpPr>
        <p:spPr>
          <a:xfrm>
            <a:off x="304800" y="304800"/>
            <a:ext cx="6553200" cy="5821366"/>
          </a:xfrm>
        </p:spPr>
        <p:txBody>
          <a:bodyPr vert="horz" anchor="t" anchorCtr="0"/>
          <a:lstStyle>
            <a:lvl1pPr>
              <a:defRPr sz="3600"/>
            </a:lvl1pPr>
            <a:lvl2pPr>
              <a:buClr>
                <a:srgbClr val="00B0F0"/>
              </a:buClr>
              <a:defRPr sz="3200"/>
            </a:lvl2pPr>
            <a:lvl3pPr>
              <a:buFont typeface="Wingdings" pitchFamily="2" charset="2"/>
              <a:buChar char="§"/>
              <a:defRPr sz="2800"/>
            </a:lvl3pPr>
            <a:lvl4pPr>
              <a:defRPr sz="2400"/>
            </a:lvl4pPr>
            <a:lvl5pPr>
              <a:defRPr sz="2000"/>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fld id="{D8410651-B892-4AC2-BA72-56480108B623}" type="datetimeFigureOut">
              <a:rPr lang="en-US" smtClean="0"/>
              <a:pPr/>
              <a:t>7/28/2016</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wordArtVert" anchor="ctr" anchorCtr="0">
            <a:normAutofit/>
          </a:bodyPr>
          <a:lstStyle>
            <a:lvl1pPr>
              <a:defRPr sz="3200" b="1"/>
            </a:lvl1pPr>
          </a:lstStyle>
          <a:p>
            <a:r>
              <a:rPr kumimoji="0" lang="en-US" dirty="0" smtClean="0"/>
              <a:t>Click to edit Master title style</a:t>
            </a:r>
            <a:endParaRPr kumimoji="0" lang="en-US" dirty="0"/>
          </a:p>
        </p:txBody>
      </p:sp>
    </p:spTree>
    <p:extLst>
      <p:ext uri="{BB962C8B-B14F-4D97-AF65-F5344CB8AC3E}">
        <p14:creationId xmlns:p14="http://schemas.microsoft.com/office/powerpoint/2010/main" val="280537749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slideLayout" Target="../slideLayouts/slideLayout48.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image" Target="../media/image5.jpeg"/><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3.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4.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5.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6.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0" name="Rectangle 13"/>
          <p:cNvSpPr>
            <a:spLocks noGrp="1" noChangeArrowheads="1"/>
          </p:cNvSpPr>
          <p:nvPr>
            <p:ph type="body" idx="1"/>
          </p:nvPr>
        </p:nvSpPr>
        <p:spPr bwMode="auto">
          <a:xfrm>
            <a:off x="285750" y="1143000"/>
            <a:ext cx="8572500" cy="4638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 name="Rectangle 6"/>
          <p:cNvSpPr>
            <a:spLocks noGrp="1" noChangeArrowheads="1"/>
          </p:cNvSpPr>
          <p:nvPr>
            <p:ph type="sldNum" sz="quarter" idx="4"/>
          </p:nvPr>
        </p:nvSpPr>
        <p:spPr bwMode="auto">
          <a:xfrm>
            <a:off x="6834188" y="63309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mj-lt"/>
              </a:defRPr>
            </a:lvl1pPr>
          </a:lstStyle>
          <a:p>
            <a:pPr fontAlgn="base">
              <a:spcBef>
                <a:spcPct val="0"/>
              </a:spcBef>
              <a:spcAft>
                <a:spcPct val="0"/>
              </a:spcAft>
              <a:defRPr/>
            </a:pPr>
            <a:fld id="{3A857C0F-B001-40B5-9A01-32CB6570D7AB}" type="slidenum">
              <a:rPr lang="en-US">
                <a:solidFill>
                  <a:srgbClr val="404545"/>
                </a:solidFill>
              </a:rPr>
              <a:pPr fontAlgn="base">
                <a:spcBef>
                  <a:spcPct val="0"/>
                </a:spcBef>
                <a:spcAft>
                  <a:spcPct val="0"/>
                </a:spcAft>
                <a:defRPr/>
              </a:pPr>
              <a:t>‹#›</a:t>
            </a:fld>
            <a:endParaRPr lang="en-US" dirty="0">
              <a:solidFill>
                <a:srgbClr val="404545"/>
              </a:solidFill>
            </a:endParaRPr>
          </a:p>
        </p:txBody>
      </p:sp>
    </p:spTree>
    <p:extLst>
      <p:ext uri="{BB962C8B-B14F-4D97-AF65-F5344CB8AC3E}">
        <p14:creationId xmlns:p14="http://schemas.microsoft.com/office/powerpoint/2010/main" val="28301205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Lst>
  <p:hf hdr="0" ftr="0" dt="0"/>
  <p:txStyles>
    <p:titleStyle>
      <a:lvl1pPr algn="l" rtl="0" eaLnBrk="0" fontAlgn="base" hangingPunct="0">
        <a:spcBef>
          <a:spcPct val="0"/>
        </a:spcBef>
        <a:spcAft>
          <a:spcPct val="0"/>
        </a:spcAft>
        <a:defRPr sz="2800">
          <a:solidFill>
            <a:schemeClr val="tx1"/>
          </a:solidFill>
          <a:latin typeface="+mj-lt"/>
          <a:ea typeface="+mj-ea"/>
          <a:cs typeface="+mj-cs"/>
        </a:defRPr>
      </a:lvl1pPr>
      <a:lvl2pPr algn="l" rtl="0" eaLnBrk="0" fontAlgn="base" hangingPunct="0">
        <a:spcBef>
          <a:spcPct val="0"/>
        </a:spcBef>
        <a:spcAft>
          <a:spcPct val="0"/>
        </a:spcAft>
        <a:defRPr sz="2800">
          <a:solidFill>
            <a:srgbClr val="61C250"/>
          </a:solidFill>
          <a:latin typeface="Georgia" pitchFamily="18" charset="0"/>
          <a:cs typeface="Arial" charset="0"/>
        </a:defRPr>
      </a:lvl2pPr>
      <a:lvl3pPr algn="l" rtl="0" eaLnBrk="0" fontAlgn="base" hangingPunct="0">
        <a:spcBef>
          <a:spcPct val="0"/>
        </a:spcBef>
        <a:spcAft>
          <a:spcPct val="0"/>
        </a:spcAft>
        <a:defRPr sz="2800">
          <a:solidFill>
            <a:srgbClr val="61C250"/>
          </a:solidFill>
          <a:latin typeface="Georgia" pitchFamily="18" charset="0"/>
          <a:cs typeface="Arial" charset="0"/>
        </a:defRPr>
      </a:lvl3pPr>
      <a:lvl4pPr algn="l" rtl="0" eaLnBrk="0" fontAlgn="base" hangingPunct="0">
        <a:spcBef>
          <a:spcPct val="0"/>
        </a:spcBef>
        <a:spcAft>
          <a:spcPct val="0"/>
        </a:spcAft>
        <a:defRPr sz="2800">
          <a:solidFill>
            <a:srgbClr val="61C250"/>
          </a:solidFill>
          <a:latin typeface="Georgia" pitchFamily="18" charset="0"/>
          <a:cs typeface="Arial" charset="0"/>
        </a:defRPr>
      </a:lvl4pPr>
      <a:lvl5pPr algn="l" rtl="0" eaLnBrk="0" fontAlgn="base" hangingPunct="0">
        <a:spcBef>
          <a:spcPct val="0"/>
        </a:spcBef>
        <a:spcAft>
          <a:spcPct val="0"/>
        </a:spcAft>
        <a:defRPr sz="2800">
          <a:solidFill>
            <a:srgbClr val="61C250"/>
          </a:solidFill>
          <a:latin typeface="Georgia" pitchFamily="18" charset="0"/>
          <a:cs typeface="Arial" charset="0"/>
        </a:defRPr>
      </a:lvl5pPr>
      <a:lvl6pPr marL="457200" algn="l" rtl="0" fontAlgn="base">
        <a:spcBef>
          <a:spcPct val="0"/>
        </a:spcBef>
        <a:spcAft>
          <a:spcPct val="0"/>
        </a:spcAft>
        <a:defRPr sz="2800">
          <a:solidFill>
            <a:srgbClr val="61C250"/>
          </a:solidFill>
          <a:latin typeface="Georgia" pitchFamily="18" charset="0"/>
          <a:cs typeface="Arial" charset="0"/>
        </a:defRPr>
      </a:lvl6pPr>
      <a:lvl7pPr marL="914400" algn="l" rtl="0" fontAlgn="base">
        <a:spcBef>
          <a:spcPct val="0"/>
        </a:spcBef>
        <a:spcAft>
          <a:spcPct val="0"/>
        </a:spcAft>
        <a:defRPr sz="2800">
          <a:solidFill>
            <a:srgbClr val="61C250"/>
          </a:solidFill>
          <a:latin typeface="Georgia" pitchFamily="18" charset="0"/>
          <a:cs typeface="Arial" charset="0"/>
        </a:defRPr>
      </a:lvl7pPr>
      <a:lvl8pPr marL="1371600" algn="l" rtl="0" fontAlgn="base">
        <a:spcBef>
          <a:spcPct val="0"/>
        </a:spcBef>
        <a:spcAft>
          <a:spcPct val="0"/>
        </a:spcAft>
        <a:defRPr sz="2800">
          <a:solidFill>
            <a:srgbClr val="61C250"/>
          </a:solidFill>
          <a:latin typeface="Georgia" pitchFamily="18" charset="0"/>
          <a:cs typeface="Arial" charset="0"/>
        </a:defRPr>
      </a:lvl8pPr>
      <a:lvl9pPr marL="1828800" algn="l" rtl="0" fontAlgn="base">
        <a:spcBef>
          <a:spcPct val="0"/>
        </a:spcBef>
        <a:spcAft>
          <a:spcPct val="0"/>
        </a:spcAft>
        <a:defRPr sz="2800">
          <a:solidFill>
            <a:srgbClr val="61C250"/>
          </a:solidFill>
          <a:latin typeface="Georgia" pitchFamily="18" charset="0"/>
          <a:cs typeface="Arial" charset="0"/>
        </a:defRPr>
      </a:lvl9pPr>
    </p:titleStyle>
    <p:bodyStyle>
      <a:lvl1pPr marL="342900" indent="-342900" algn="l" rtl="0" eaLnBrk="0" fontAlgn="base" hangingPunct="0">
        <a:spcBef>
          <a:spcPct val="20000"/>
        </a:spcBef>
        <a:spcAft>
          <a:spcPct val="0"/>
        </a:spcAft>
        <a:buSzPct val="55000"/>
        <a:buFont typeface="Wingdings" pitchFamily="2" charset="2"/>
        <a:buChar char="n"/>
        <a:defRPr sz="2200">
          <a:solidFill>
            <a:schemeClr val="tx2"/>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000">
          <a:solidFill>
            <a:schemeClr val="tx2"/>
          </a:solidFill>
          <a:latin typeface="+mn-lt"/>
          <a:cs typeface="+mn-cs"/>
        </a:defRPr>
      </a:lvl2pPr>
      <a:lvl3pPr marL="1143000" indent="-228600" algn="l" rtl="0" eaLnBrk="0" fontAlgn="base" hangingPunct="0">
        <a:spcBef>
          <a:spcPct val="20000"/>
        </a:spcBef>
        <a:spcAft>
          <a:spcPct val="0"/>
        </a:spcAft>
        <a:buSzPct val="55000"/>
        <a:buFont typeface="Wingdings" pitchFamily="2" charset="2"/>
        <a:buChar char="n"/>
        <a:defRPr>
          <a:solidFill>
            <a:schemeClr val="tx2"/>
          </a:solidFill>
          <a:latin typeface="+mn-lt"/>
          <a:cs typeface="+mn-cs"/>
        </a:defRPr>
      </a:lvl3pPr>
      <a:lvl4pPr marL="1600200" indent="-228600" algn="l" rtl="0" eaLnBrk="0" fontAlgn="base" hangingPunct="0">
        <a:spcBef>
          <a:spcPct val="20000"/>
        </a:spcBef>
        <a:spcAft>
          <a:spcPct val="0"/>
        </a:spcAft>
        <a:buFont typeface="Times" pitchFamily="18" charset="0"/>
        <a:buChar char="–"/>
        <a:defRPr sz="1600">
          <a:solidFill>
            <a:schemeClr val="tx2"/>
          </a:solidFill>
          <a:latin typeface="+mn-lt"/>
          <a:cs typeface="+mn-cs"/>
        </a:defRPr>
      </a:lvl4pPr>
      <a:lvl5pPr marL="2057400" indent="-228600" algn="l" rtl="0" eaLnBrk="0" fontAlgn="base" hangingPunct="0">
        <a:spcBef>
          <a:spcPct val="20000"/>
        </a:spcBef>
        <a:spcAft>
          <a:spcPct val="0"/>
        </a:spcAft>
        <a:buFont typeface="Times" pitchFamily="18" charset="0"/>
        <a:buChar char="»"/>
        <a:defRPr sz="1400">
          <a:solidFill>
            <a:schemeClr val="tx2"/>
          </a:solidFill>
          <a:latin typeface="+mn-lt"/>
          <a:cs typeface="+mn-cs"/>
        </a:defRPr>
      </a:lvl5pPr>
      <a:lvl6pPr marL="2514600" indent="-228600" algn="l" rtl="0" fontAlgn="base">
        <a:spcBef>
          <a:spcPct val="20000"/>
        </a:spcBef>
        <a:spcAft>
          <a:spcPct val="0"/>
        </a:spcAft>
        <a:buFont typeface="Times" pitchFamily="18" charset="0"/>
        <a:buChar char="»"/>
        <a:defRPr sz="1400">
          <a:solidFill>
            <a:schemeClr val="bg2"/>
          </a:solidFill>
          <a:latin typeface="+mn-lt"/>
          <a:cs typeface="+mn-cs"/>
        </a:defRPr>
      </a:lvl6pPr>
      <a:lvl7pPr marL="2971800" indent="-228600" algn="l" rtl="0" fontAlgn="base">
        <a:spcBef>
          <a:spcPct val="20000"/>
        </a:spcBef>
        <a:spcAft>
          <a:spcPct val="0"/>
        </a:spcAft>
        <a:buFont typeface="Times" pitchFamily="18" charset="0"/>
        <a:buChar char="»"/>
        <a:defRPr sz="1400">
          <a:solidFill>
            <a:schemeClr val="bg2"/>
          </a:solidFill>
          <a:latin typeface="+mn-lt"/>
          <a:cs typeface="+mn-cs"/>
        </a:defRPr>
      </a:lvl7pPr>
      <a:lvl8pPr marL="3429000" indent="-228600" algn="l" rtl="0" fontAlgn="base">
        <a:spcBef>
          <a:spcPct val="20000"/>
        </a:spcBef>
        <a:spcAft>
          <a:spcPct val="0"/>
        </a:spcAft>
        <a:buFont typeface="Times" pitchFamily="18" charset="0"/>
        <a:buChar char="»"/>
        <a:defRPr sz="1400">
          <a:solidFill>
            <a:schemeClr val="bg2"/>
          </a:solidFill>
          <a:latin typeface="+mn-lt"/>
          <a:cs typeface="+mn-cs"/>
        </a:defRPr>
      </a:lvl8pPr>
      <a:lvl9pPr marL="3886200" indent="-228600" algn="l" rtl="0" fontAlgn="base">
        <a:spcBef>
          <a:spcPct val="20000"/>
        </a:spcBef>
        <a:spcAft>
          <a:spcPct val="0"/>
        </a:spcAft>
        <a:buFont typeface="Times" pitchFamily="18" charset="0"/>
        <a:buChar char="»"/>
        <a:defRPr sz="1400">
          <a:solidFill>
            <a:schemeClr val="bg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0" y="0"/>
            <a:ext cx="9144000" cy="6858000"/>
            <a:chOff x="0" y="0"/>
            <a:chExt cx="9144000" cy="6858000"/>
          </a:xfrm>
        </p:grpSpPr>
        <p:pic>
          <p:nvPicPr>
            <p:cNvPr id="4" name="Picture 3"/>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5" name="Straight Connector 4"/>
            <p:cNvCxnSpPr/>
            <p:nvPr userDrawn="1"/>
          </p:nvCxnSpPr>
          <p:spPr>
            <a:xfrm>
              <a:off x="0" y="6858000"/>
              <a:ext cx="680959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30" name="Rectangle 13"/>
          <p:cNvSpPr>
            <a:spLocks noGrp="1" noChangeArrowheads="1"/>
          </p:cNvSpPr>
          <p:nvPr>
            <p:ph type="body" idx="1"/>
          </p:nvPr>
        </p:nvSpPr>
        <p:spPr bwMode="auto">
          <a:xfrm>
            <a:off x="228600" y="1005839"/>
            <a:ext cx="8686800" cy="4892040"/>
          </a:xfrm>
          <a:prstGeom prst="rect">
            <a:avLst/>
          </a:prstGeom>
          <a:noFill/>
          <a:ln w="12700">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7" name="Slide Number Placeholder 6"/>
          <p:cNvSpPr>
            <a:spLocks noGrp="1" noChangeArrowheads="1"/>
          </p:cNvSpPr>
          <p:nvPr>
            <p:ph type="sldNum" sz="quarter" idx="4"/>
          </p:nvPr>
        </p:nvSpPr>
        <p:spPr>
          <a:xfrm>
            <a:off x="4347097" y="6446520"/>
            <a:ext cx="2133600" cy="411480"/>
          </a:xfrm>
          <a:prstGeom prst="rect">
            <a:avLst/>
          </a:prstGeom>
          <a:ln w="12700">
            <a:noFill/>
          </a:ln>
        </p:spPr>
        <p:txBody>
          <a:bodyPr/>
          <a:lstStyle>
            <a:lvl1pPr algn="r">
              <a:defRPr sz="1000">
                <a:solidFill>
                  <a:schemeClr val="bg1"/>
                </a:solidFill>
                <a:latin typeface="+mn-lt"/>
              </a:defRPr>
            </a:lvl1pPr>
          </a:lstStyle>
          <a:p>
            <a:pPr fontAlgn="base">
              <a:spcBef>
                <a:spcPct val="0"/>
              </a:spcBef>
              <a:spcAft>
                <a:spcPct val="0"/>
              </a:spcAft>
              <a:defRPr/>
            </a:pPr>
            <a:fld id="{89F67566-1DA4-4633-A16A-6B2A60314D4D}" type="slidenum">
              <a:rPr lang="en-US" smtClean="0">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4285748826"/>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69" r:id="rId29"/>
  </p:sldLayoutIdLst>
  <p:hf hdr="0" ftr="0" dt="0"/>
  <p:txStyles>
    <p:titleStyle>
      <a:lvl1pPr algn="l" rtl="0" eaLnBrk="0" fontAlgn="base" hangingPunct="0">
        <a:spcBef>
          <a:spcPct val="0"/>
        </a:spcBef>
        <a:spcAft>
          <a:spcPct val="0"/>
        </a:spcAft>
        <a:defRPr sz="2800">
          <a:solidFill>
            <a:schemeClr val="tx1"/>
          </a:solidFill>
          <a:latin typeface="+mj-lt"/>
          <a:ea typeface="+mj-ea"/>
          <a:cs typeface="+mj-cs"/>
        </a:defRPr>
      </a:lvl1pPr>
      <a:lvl2pPr algn="l" rtl="0" eaLnBrk="0" fontAlgn="base" hangingPunct="0">
        <a:spcBef>
          <a:spcPct val="0"/>
        </a:spcBef>
        <a:spcAft>
          <a:spcPct val="0"/>
        </a:spcAft>
        <a:defRPr sz="2800">
          <a:solidFill>
            <a:srgbClr val="61C250"/>
          </a:solidFill>
          <a:latin typeface="Georgia" pitchFamily="18" charset="0"/>
          <a:cs typeface="Arial" charset="0"/>
        </a:defRPr>
      </a:lvl2pPr>
      <a:lvl3pPr algn="l" rtl="0" eaLnBrk="0" fontAlgn="base" hangingPunct="0">
        <a:spcBef>
          <a:spcPct val="0"/>
        </a:spcBef>
        <a:spcAft>
          <a:spcPct val="0"/>
        </a:spcAft>
        <a:defRPr sz="2800">
          <a:solidFill>
            <a:srgbClr val="61C250"/>
          </a:solidFill>
          <a:latin typeface="Georgia" pitchFamily="18" charset="0"/>
          <a:cs typeface="Arial" charset="0"/>
        </a:defRPr>
      </a:lvl3pPr>
      <a:lvl4pPr algn="l" rtl="0" eaLnBrk="0" fontAlgn="base" hangingPunct="0">
        <a:spcBef>
          <a:spcPct val="0"/>
        </a:spcBef>
        <a:spcAft>
          <a:spcPct val="0"/>
        </a:spcAft>
        <a:defRPr sz="2800">
          <a:solidFill>
            <a:srgbClr val="61C250"/>
          </a:solidFill>
          <a:latin typeface="Georgia" pitchFamily="18" charset="0"/>
          <a:cs typeface="Arial" charset="0"/>
        </a:defRPr>
      </a:lvl4pPr>
      <a:lvl5pPr algn="l" rtl="0" eaLnBrk="0" fontAlgn="base" hangingPunct="0">
        <a:spcBef>
          <a:spcPct val="0"/>
        </a:spcBef>
        <a:spcAft>
          <a:spcPct val="0"/>
        </a:spcAft>
        <a:defRPr sz="2800">
          <a:solidFill>
            <a:srgbClr val="61C250"/>
          </a:solidFill>
          <a:latin typeface="Georgia" pitchFamily="18" charset="0"/>
          <a:cs typeface="Arial" charset="0"/>
        </a:defRPr>
      </a:lvl5pPr>
      <a:lvl6pPr marL="457200" algn="l" rtl="0" fontAlgn="base">
        <a:spcBef>
          <a:spcPct val="0"/>
        </a:spcBef>
        <a:spcAft>
          <a:spcPct val="0"/>
        </a:spcAft>
        <a:defRPr sz="2800">
          <a:solidFill>
            <a:srgbClr val="61C250"/>
          </a:solidFill>
          <a:latin typeface="Georgia" pitchFamily="18" charset="0"/>
          <a:cs typeface="Arial" charset="0"/>
        </a:defRPr>
      </a:lvl6pPr>
      <a:lvl7pPr marL="914400" algn="l" rtl="0" fontAlgn="base">
        <a:spcBef>
          <a:spcPct val="0"/>
        </a:spcBef>
        <a:spcAft>
          <a:spcPct val="0"/>
        </a:spcAft>
        <a:defRPr sz="2800">
          <a:solidFill>
            <a:srgbClr val="61C250"/>
          </a:solidFill>
          <a:latin typeface="Georgia" pitchFamily="18" charset="0"/>
          <a:cs typeface="Arial" charset="0"/>
        </a:defRPr>
      </a:lvl7pPr>
      <a:lvl8pPr marL="1371600" algn="l" rtl="0" fontAlgn="base">
        <a:spcBef>
          <a:spcPct val="0"/>
        </a:spcBef>
        <a:spcAft>
          <a:spcPct val="0"/>
        </a:spcAft>
        <a:defRPr sz="2800">
          <a:solidFill>
            <a:srgbClr val="61C250"/>
          </a:solidFill>
          <a:latin typeface="Georgia" pitchFamily="18" charset="0"/>
          <a:cs typeface="Arial" charset="0"/>
        </a:defRPr>
      </a:lvl8pPr>
      <a:lvl9pPr marL="1828800" algn="l" rtl="0" fontAlgn="base">
        <a:spcBef>
          <a:spcPct val="0"/>
        </a:spcBef>
        <a:spcAft>
          <a:spcPct val="0"/>
        </a:spcAft>
        <a:defRPr sz="2800">
          <a:solidFill>
            <a:srgbClr val="61C250"/>
          </a:solidFill>
          <a:latin typeface="Georgia" pitchFamily="18" charset="0"/>
          <a:cs typeface="Arial" charset="0"/>
        </a:defRPr>
      </a:lvl9pPr>
    </p:titleStyle>
    <p:bodyStyle>
      <a:lvl1pPr marL="342900" indent="-342900" algn="l" rtl="0" eaLnBrk="0" fontAlgn="base" hangingPunct="0">
        <a:spcBef>
          <a:spcPct val="20000"/>
        </a:spcBef>
        <a:spcAft>
          <a:spcPct val="0"/>
        </a:spcAft>
        <a:buSzPct val="55000"/>
        <a:buFont typeface="Wingdings" pitchFamily="2" charset="2"/>
        <a:buChar char="n"/>
        <a:defRPr sz="2200">
          <a:solidFill>
            <a:schemeClr val="tx2"/>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000">
          <a:solidFill>
            <a:schemeClr val="tx2"/>
          </a:solidFill>
          <a:latin typeface="+mn-lt"/>
          <a:cs typeface="+mn-cs"/>
        </a:defRPr>
      </a:lvl2pPr>
      <a:lvl3pPr marL="1143000" indent="-228600" algn="l" rtl="0" eaLnBrk="0" fontAlgn="base" hangingPunct="0">
        <a:spcBef>
          <a:spcPct val="20000"/>
        </a:spcBef>
        <a:spcAft>
          <a:spcPct val="0"/>
        </a:spcAft>
        <a:buSzPct val="55000"/>
        <a:buFont typeface="Wingdings" pitchFamily="2" charset="2"/>
        <a:buChar char="n"/>
        <a:defRPr>
          <a:solidFill>
            <a:schemeClr val="tx2"/>
          </a:solidFill>
          <a:latin typeface="+mn-lt"/>
          <a:cs typeface="+mn-cs"/>
        </a:defRPr>
      </a:lvl3pPr>
      <a:lvl4pPr marL="1600200" indent="-228600" algn="l" rtl="0" eaLnBrk="0" fontAlgn="base" hangingPunct="0">
        <a:spcBef>
          <a:spcPct val="20000"/>
        </a:spcBef>
        <a:spcAft>
          <a:spcPct val="0"/>
        </a:spcAft>
        <a:buFont typeface="Times" pitchFamily="18" charset="0"/>
        <a:buChar char="–"/>
        <a:defRPr sz="1600">
          <a:solidFill>
            <a:schemeClr val="tx2"/>
          </a:solidFill>
          <a:latin typeface="+mn-lt"/>
          <a:cs typeface="+mn-cs"/>
        </a:defRPr>
      </a:lvl4pPr>
      <a:lvl5pPr marL="2057400" indent="-228600" algn="l" rtl="0" eaLnBrk="0" fontAlgn="base" hangingPunct="0">
        <a:spcBef>
          <a:spcPct val="20000"/>
        </a:spcBef>
        <a:spcAft>
          <a:spcPct val="0"/>
        </a:spcAft>
        <a:buFont typeface="Times" pitchFamily="18" charset="0"/>
        <a:buChar char="»"/>
        <a:defRPr sz="1400">
          <a:solidFill>
            <a:schemeClr val="tx2"/>
          </a:solidFill>
          <a:latin typeface="+mn-lt"/>
          <a:cs typeface="+mn-cs"/>
        </a:defRPr>
      </a:lvl5pPr>
      <a:lvl6pPr marL="2514600" indent="-228600" algn="l" rtl="0" fontAlgn="base">
        <a:spcBef>
          <a:spcPct val="20000"/>
        </a:spcBef>
        <a:spcAft>
          <a:spcPct val="0"/>
        </a:spcAft>
        <a:buFont typeface="Times" pitchFamily="18" charset="0"/>
        <a:buChar char="»"/>
        <a:defRPr sz="1400">
          <a:solidFill>
            <a:schemeClr val="bg2"/>
          </a:solidFill>
          <a:latin typeface="+mn-lt"/>
          <a:cs typeface="+mn-cs"/>
        </a:defRPr>
      </a:lvl6pPr>
      <a:lvl7pPr marL="2971800" indent="-228600" algn="l" rtl="0" fontAlgn="base">
        <a:spcBef>
          <a:spcPct val="20000"/>
        </a:spcBef>
        <a:spcAft>
          <a:spcPct val="0"/>
        </a:spcAft>
        <a:buFont typeface="Times" pitchFamily="18" charset="0"/>
        <a:buChar char="»"/>
        <a:defRPr sz="1400">
          <a:solidFill>
            <a:schemeClr val="bg2"/>
          </a:solidFill>
          <a:latin typeface="+mn-lt"/>
          <a:cs typeface="+mn-cs"/>
        </a:defRPr>
      </a:lvl7pPr>
      <a:lvl8pPr marL="3429000" indent="-228600" algn="l" rtl="0" fontAlgn="base">
        <a:spcBef>
          <a:spcPct val="20000"/>
        </a:spcBef>
        <a:spcAft>
          <a:spcPct val="0"/>
        </a:spcAft>
        <a:buFont typeface="Times" pitchFamily="18" charset="0"/>
        <a:buChar char="»"/>
        <a:defRPr sz="1400">
          <a:solidFill>
            <a:schemeClr val="bg2"/>
          </a:solidFill>
          <a:latin typeface="+mn-lt"/>
          <a:cs typeface="+mn-cs"/>
        </a:defRPr>
      </a:lvl8pPr>
      <a:lvl9pPr marL="3886200" indent="-228600" algn="l" rtl="0" fontAlgn="base">
        <a:spcBef>
          <a:spcPct val="20000"/>
        </a:spcBef>
        <a:spcAft>
          <a:spcPct val="0"/>
        </a:spcAft>
        <a:buFont typeface="Times" pitchFamily="18" charset="0"/>
        <a:buChar char="»"/>
        <a:defRPr sz="1400">
          <a:solidFill>
            <a:schemeClr val="bg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73B241-3E2F-4454-BCFB-1FB76F9F47FC}" type="datetimeFigureOut">
              <a:rPr lang="en-US" smtClean="0">
                <a:solidFill>
                  <a:prstClr val="black">
                    <a:tint val="75000"/>
                  </a:prstClr>
                </a:solidFill>
              </a:rPr>
              <a:pPr/>
              <a:t>7/28/2016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C1CAE0-7140-4D94-8A79-75959725D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5800318"/>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2D7A86-19EB-4994-9979-1315F1CF2D89}" type="datetimeFigureOut">
              <a:rPr lang="en-US" smtClean="0">
                <a:solidFill>
                  <a:prstClr val="black">
                    <a:tint val="75000"/>
                  </a:prstClr>
                </a:solidFill>
              </a:rPr>
              <a:pPr/>
              <a:t>7/28/2016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644F0C-AF63-4591-B4C8-0156944EAB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9880554"/>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D8410651-B892-4AC2-BA72-56480108B623}" type="datetimeFigureOut">
              <a:rPr lang="en-US" smtClean="0"/>
              <a:pPr/>
              <a:t>7/28/2016</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B0715C8A-C9AC-4832-81DD-60A65D72DF0B}" type="slidenum">
              <a:rPr lang="en-US" smtClean="0"/>
              <a:pPr/>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D8410651-B892-4AC2-BA72-56480108B623}" type="datetimeFigureOut">
              <a:rPr lang="en-US" smtClean="0"/>
              <a:pPr/>
              <a:t>7/28/2016</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srgbClr val="595959"/>
              </a:solidFill>
            </a:endParaRPr>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srgbClr val="595959"/>
              </a:solidFill>
            </a:endParaRPr>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71A0FF"/>
              </a:solidFill>
            </a:endParaRPr>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71A0FF"/>
              </a:solidFill>
            </a:endParaRPr>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B0715C8A-C9AC-4832-81DD-60A65D72DF0B}" type="slidenum">
              <a:rPr lang="en-US" smtClean="0">
                <a:solidFill>
                  <a:srgbClr val="71A0FF">
                    <a:shade val="75000"/>
                  </a:srgbClr>
                </a:solidFill>
              </a:rPr>
              <a:pPr/>
              <a:t>‹#›</a:t>
            </a:fld>
            <a:endParaRPr lang="en-US">
              <a:solidFill>
                <a:srgbClr val="71A0FF">
                  <a:shade val="75000"/>
                </a:srgbClr>
              </a:solidFill>
            </a:endParaRPr>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extLst>
      <p:ext uri="{BB962C8B-B14F-4D97-AF65-F5344CB8AC3E}">
        <p14:creationId xmlns:p14="http://schemas.microsoft.com/office/powerpoint/2010/main" val="444347948"/>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6.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6.xml"/><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76.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8.xml"/></Relationships>
</file>

<file path=ppt/slides/_rels/slide15.xml.rels><?xml version="1.0" encoding="UTF-8" standalone="yes"?>
<Relationships xmlns="http://schemas.openxmlformats.org/package/2006/relationships"><Relationship Id="rId3" Type="http://schemas.openxmlformats.org/officeDocument/2006/relationships/hyperlink" Target="http://www.google.com/imgres?q=nick+vujicic&amp;hl=en&amp;tbo=d&amp;rls=com.microsoft:en-US&amp;biw=1257&amp;bih=793&amp;tbm=isch&amp;tbnid=FiWkO7ZRJ3siNM:&amp;imgrefurl=http://www.nollywoodgossip.net/2012/02/17/a-man-without-arms-and-legs-marries-a-gorgeous-girl-photos/&amp;docid=akpYbIRPszkEUM&amp;imgurl=http://www.nollywoodgossip.net/wp-content/uploads/2012/02/Nick-Vujicic3.jpg&amp;w=634&amp;h=380&amp;ei=jsEGUaDrL4SuiQLguYHACA&amp;zoom=1&amp;iact=hc&amp;vpx=282&amp;vpy=333&amp;dur=2312&amp;hovh=174&amp;hovw=290&amp;tx=146&amp;ty=88&amp;sig=110528409897472013346&amp;page=1&amp;tbnh=153&amp;tbnw=266&amp;start=0&amp;ndsp=35&amp;ved=1t:429,r:29,s:0,i:239" TargetMode="External"/><Relationship Id="rId2" Type="http://schemas.openxmlformats.org/officeDocument/2006/relationships/notesSlide" Target="../notesSlides/notesSlide14.xml"/><Relationship Id="rId1" Type="http://schemas.openxmlformats.org/officeDocument/2006/relationships/slideLayout" Target="../slideLayouts/slideLayout76.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76.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6.xml"/><Relationship Id="rId1" Type="http://schemas.openxmlformats.org/officeDocument/2006/relationships/slideLayout" Target="../slideLayouts/slideLayout7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7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2.xml"/><Relationship Id="rId1" Type="http://schemas.openxmlformats.org/officeDocument/2006/relationships/tags" Target="../tags/tag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2.xml"/><Relationship Id="rId1" Type="http://schemas.openxmlformats.org/officeDocument/2006/relationships/tags" Target="../tags/tag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2.xml"/><Relationship Id="rId1" Type="http://schemas.openxmlformats.org/officeDocument/2006/relationships/tags" Target="../tags/tag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2.xml"/><Relationship Id="rId1" Type="http://schemas.openxmlformats.org/officeDocument/2006/relationships/tags" Target="../tags/tag5.xml"/><Relationship Id="rId4" Type="http://schemas.openxmlformats.org/officeDocument/2006/relationships/chart" Target="../charts/chart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2.xml"/><Relationship Id="rId1" Type="http://schemas.openxmlformats.org/officeDocument/2006/relationships/tags" Target="../tags/tag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2.xml"/><Relationship Id="rId1" Type="http://schemas.openxmlformats.org/officeDocument/2006/relationships/tags" Target="../tags/tag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2.xml"/><Relationship Id="rId1" Type="http://schemas.openxmlformats.org/officeDocument/2006/relationships/tags" Target="../tags/tag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2.xml"/><Relationship Id="rId1" Type="http://schemas.openxmlformats.org/officeDocument/2006/relationships/tags" Target="../tags/tag9.xml"/><Relationship Id="rId4" Type="http://schemas.openxmlformats.org/officeDocument/2006/relationships/chart" Target="../charts/char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2.xml"/><Relationship Id="rId1" Type="http://schemas.openxmlformats.org/officeDocument/2006/relationships/tags" Target="../tags/tag10.xml"/><Relationship Id="rId4" Type="http://schemas.openxmlformats.org/officeDocument/2006/relationships/chart" Target="../charts/chart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2.xml"/><Relationship Id="rId1" Type="http://schemas.openxmlformats.org/officeDocument/2006/relationships/tags" Target="../tags/tag11.xml"/><Relationship Id="rId4" Type="http://schemas.openxmlformats.org/officeDocument/2006/relationships/chart" Target="../charts/chart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6.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2.xml"/><Relationship Id="rId1" Type="http://schemas.openxmlformats.org/officeDocument/2006/relationships/tags" Target="../tags/tag12.xml"/><Relationship Id="rId4" Type="http://schemas.openxmlformats.org/officeDocument/2006/relationships/chart" Target="../charts/chart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2.xml"/><Relationship Id="rId1" Type="http://schemas.openxmlformats.org/officeDocument/2006/relationships/tags" Target="../tags/tag13.xml"/><Relationship Id="rId4" Type="http://schemas.openxmlformats.org/officeDocument/2006/relationships/chart" Target="../charts/chart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2.xml"/><Relationship Id="rId1" Type="http://schemas.openxmlformats.org/officeDocument/2006/relationships/tags" Target="../tags/tag14.xml"/><Relationship Id="rId4" Type="http://schemas.openxmlformats.org/officeDocument/2006/relationships/chart" Target="../charts/chart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2.xml"/><Relationship Id="rId1" Type="http://schemas.openxmlformats.org/officeDocument/2006/relationships/tags" Target="../tags/tag15.xml"/><Relationship Id="rId4" Type="http://schemas.openxmlformats.org/officeDocument/2006/relationships/chart" Target="../charts/chart8.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73.xml"/><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4.jpeg"/><Relationship Id="rId7"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72.xml"/><Relationship Id="rId6" Type="http://schemas.openxmlformats.org/officeDocument/2006/relationships/image" Target="../media/image36.jpeg"/><Relationship Id="rId5" Type="http://schemas.openxmlformats.org/officeDocument/2006/relationships/image" Target="../media/image20.jpeg"/><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9.png"/><Relationship Id="rId5" Type="http://schemas.openxmlformats.org/officeDocument/2006/relationships/hyperlink" Target="http://www.youtube.com/watch?v=ex3rRJY03uc" TargetMode="External"/><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6.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77.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76.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6.xml"/><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76.xml"/><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40.xml"/><Relationship Id="rId1" Type="http://schemas.openxmlformats.org/officeDocument/2006/relationships/slideLayout" Target="../slideLayouts/slideLayout77.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76.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43.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42.xml"/><Relationship Id="rId1" Type="http://schemas.openxmlformats.org/officeDocument/2006/relationships/slideLayout" Target="../slideLayouts/slideLayout7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2.xml"/><Relationship Id="rId1" Type="http://schemas.openxmlformats.org/officeDocument/2006/relationships/tags" Target="../tags/tag16.xml"/><Relationship Id="rId4" Type="http://schemas.openxmlformats.org/officeDocument/2006/relationships/chart" Target="../charts/chart9.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2.xml"/><Relationship Id="rId1" Type="http://schemas.openxmlformats.org/officeDocument/2006/relationships/tags" Target="../tags/tag17.xml"/><Relationship Id="rId4" Type="http://schemas.openxmlformats.org/officeDocument/2006/relationships/chart" Target="../charts/chart10.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2.xml"/><Relationship Id="rId1" Type="http://schemas.openxmlformats.org/officeDocument/2006/relationships/tags" Target="../tags/tag18.xml"/><Relationship Id="rId4" Type="http://schemas.openxmlformats.org/officeDocument/2006/relationships/chart" Target="../charts/chart1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2.xml"/><Relationship Id="rId1" Type="http://schemas.openxmlformats.org/officeDocument/2006/relationships/tags" Target="../tags/tag19.xml"/><Relationship Id="rId4" Type="http://schemas.openxmlformats.org/officeDocument/2006/relationships/chart" Target="../charts/chart1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2.xml"/><Relationship Id="rId1" Type="http://schemas.openxmlformats.org/officeDocument/2006/relationships/tags" Target="../tags/tag20.xml"/><Relationship Id="rId4" Type="http://schemas.openxmlformats.org/officeDocument/2006/relationships/chart" Target="../charts/chart13.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2.xml"/><Relationship Id="rId1" Type="http://schemas.openxmlformats.org/officeDocument/2006/relationships/tags" Target="../tags/tag21.xml"/><Relationship Id="rId4" Type="http://schemas.openxmlformats.org/officeDocument/2006/relationships/chart" Target="../charts/chart1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2.xml"/><Relationship Id="rId1" Type="http://schemas.openxmlformats.org/officeDocument/2006/relationships/tags" Target="../tags/tag22.xml"/><Relationship Id="rId4" Type="http://schemas.openxmlformats.org/officeDocument/2006/relationships/chart" Target="../charts/chart15.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0.xml"/><Relationship Id="rId1" Type="http://schemas.openxmlformats.org/officeDocument/2006/relationships/slideLayout" Target="../slideLayouts/slideLayout7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3.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73.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73.xml"/></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4.xml"/><Relationship Id="rId1" Type="http://schemas.openxmlformats.org/officeDocument/2006/relationships/slideLayout" Target="../slideLayouts/slideLayout73.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77.xml"/><Relationship Id="rId1" Type="http://schemas.openxmlformats.org/officeDocument/2006/relationships/vmlDrawing" Target="../drawings/vmlDrawing1.vml"/><Relationship Id="rId4" Type="http://schemas.openxmlformats.org/officeDocument/2006/relationships/image" Target="../media/image63.emf"/></Relationships>
</file>

<file path=ppt/slides/_rels/slide57.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5.xml"/><Relationship Id="rId1" Type="http://schemas.openxmlformats.org/officeDocument/2006/relationships/slideLayout" Target="../slideLayouts/slideLayout5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6.xml"/><Relationship Id="rId1" Type="http://schemas.openxmlformats.org/officeDocument/2006/relationships/slideLayout" Target="../slideLayouts/slideLayout7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6.xml"/></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7.xml"/><Relationship Id="rId1" Type="http://schemas.openxmlformats.org/officeDocument/2006/relationships/slideLayout" Target="../slideLayouts/slideLayout8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2.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8.xml"/><Relationship Id="rId1" Type="http://schemas.openxmlformats.org/officeDocument/2006/relationships/slideLayout" Target="../slideLayouts/slideLayout76.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1000" y="2667000"/>
            <a:ext cx="8382000" cy="3505200"/>
          </a:xfrm>
        </p:spPr>
        <p:txBody>
          <a:bodyPr>
            <a:normAutofit lnSpcReduction="10000"/>
          </a:bodyPr>
          <a:lstStyle/>
          <a:p>
            <a:endParaRPr lang="en-US" sz="1600" dirty="0" smtClean="0"/>
          </a:p>
          <a:p>
            <a:endParaRPr lang="en-US" sz="1600" dirty="0" smtClean="0">
              <a:solidFill>
                <a:schemeClr val="accent5">
                  <a:lumMod val="50000"/>
                </a:schemeClr>
              </a:solidFill>
            </a:endParaRPr>
          </a:p>
          <a:p>
            <a:endParaRPr lang="en-US" sz="2800" cap="none" spc="0" dirty="0" smtClean="0">
              <a:solidFill>
                <a:schemeClr val="accent5">
                  <a:lumMod val="50000"/>
                </a:schemeClr>
              </a:solidFill>
            </a:endParaRPr>
          </a:p>
          <a:p>
            <a:endParaRPr lang="en-US" sz="2800" cap="none" spc="0" dirty="0" smtClean="0">
              <a:solidFill>
                <a:schemeClr val="accent5">
                  <a:lumMod val="50000"/>
                </a:schemeClr>
              </a:solidFill>
            </a:endParaRPr>
          </a:p>
          <a:p>
            <a:endParaRPr lang="en-US" sz="2800" cap="none" spc="0" dirty="0" smtClean="0">
              <a:solidFill>
                <a:schemeClr val="accent5">
                  <a:lumMod val="50000"/>
                </a:schemeClr>
              </a:solidFill>
            </a:endParaRPr>
          </a:p>
          <a:p>
            <a:endParaRPr lang="en-US" sz="2800" cap="none" spc="0" dirty="0" smtClean="0">
              <a:solidFill>
                <a:schemeClr val="accent5">
                  <a:lumMod val="50000"/>
                </a:schemeClr>
              </a:solidFill>
            </a:endParaRPr>
          </a:p>
          <a:p>
            <a:r>
              <a:rPr lang="en-US" sz="2800" cap="none" spc="0" dirty="0" smtClean="0">
                <a:solidFill>
                  <a:schemeClr val="accent5">
                    <a:lumMod val="50000"/>
                  </a:schemeClr>
                </a:solidFill>
              </a:rPr>
              <a:t>Presented by </a:t>
            </a:r>
          </a:p>
          <a:p>
            <a:r>
              <a:rPr lang="en-US" sz="2800" cap="none" spc="0" dirty="0" smtClean="0">
                <a:solidFill>
                  <a:schemeClr val="accent5">
                    <a:lumMod val="50000"/>
                  </a:schemeClr>
                </a:solidFill>
              </a:rPr>
              <a:t>Sherrie Guerrero, Jim </a:t>
            </a:r>
            <a:r>
              <a:rPr lang="en-US" sz="2800" cap="none" spc="0" dirty="0" err="1" smtClean="0">
                <a:solidFill>
                  <a:schemeClr val="accent5">
                    <a:lumMod val="50000"/>
                  </a:schemeClr>
                </a:solidFill>
              </a:rPr>
              <a:t>Fillpot</a:t>
            </a:r>
            <a:r>
              <a:rPr lang="en-US" sz="2800" cap="none" spc="0" dirty="0" smtClean="0">
                <a:solidFill>
                  <a:schemeClr val="accent5">
                    <a:lumMod val="50000"/>
                  </a:schemeClr>
                </a:solidFill>
              </a:rPr>
              <a:t>, and Cindy Walker</a:t>
            </a:r>
          </a:p>
          <a:p>
            <a:endParaRPr lang="en-US" sz="2800" cap="none" spc="0" dirty="0" smtClean="0">
              <a:solidFill>
                <a:schemeClr val="accent5">
                  <a:lumMod val="50000"/>
                </a:schemeClr>
              </a:solidFill>
            </a:endParaRPr>
          </a:p>
          <a:p>
            <a:endParaRPr lang="en-US" sz="2800" cap="none" spc="0" dirty="0" smtClean="0">
              <a:solidFill>
                <a:schemeClr val="accent5">
                  <a:lumMod val="50000"/>
                </a:schemeClr>
              </a:solidFill>
            </a:endParaRPr>
          </a:p>
        </p:txBody>
      </p:sp>
      <p:sp>
        <p:nvSpPr>
          <p:cNvPr id="2" name="Title 1"/>
          <p:cNvSpPr>
            <a:spLocks noGrp="1"/>
          </p:cNvSpPr>
          <p:nvPr>
            <p:ph type="ctrTitle"/>
          </p:nvPr>
        </p:nvSpPr>
        <p:spPr>
          <a:xfrm>
            <a:off x="304800" y="457200"/>
            <a:ext cx="8610600" cy="2057400"/>
          </a:xfrm>
        </p:spPr>
        <p:txBody>
          <a:bodyPr>
            <a:normAutofit fontScale="90000"/>
          </a:bodyPr>
          <a:lstStyle/>
          <a:p>
            <a:r>
              <a:rPr lang="en-US" b="1" dirty="0" smtClean="0"/>
              <a:t>Hope and Mindset: </a:t>
            </a:r>
            <a:br>
              <a:rPr lang="en-US" b="1" dirty="0" smtClean="0"/>
            </a:br>
            <a:r>
              <a:rPr lang="en-US" b="1" dirty="0" smtClean="0"/>
              <a:t>Transforming Ourselves, Our Colleges, and Our Students</a:t>
            </a:r>
            <a:r>
              <a:rPr lang="en-US" dirty="0" smtClean="0"/>
              <a:t>   </a:t>
            </a:r>
            <a:br>
              <a:rPr lang="en-US" dirty="0" smtClean="0"/>
            </a:br>
            <a:endParaRPr lang="en-US" sz="3600" b="1" dirty="0">
              <a:solidFill>
                <a:schemeClr val="tx2"/>
              </a:solidFill>
            </a:endParaRPr>
          </a:p>
        </p:txBody>
      </p:sp>
      <p:pic>
        <p:nvPicPr>
          <p:cNvPr id="4" name="Picture 6" descr="http://www.global-synergies.com/bilder.php/0_0_589_0_70.25.222_coporate-culture-transformation.jpg"/>
          <p:cNvPicPr>
            <a:picLocks noChangeAspect="1" noChangeArrowheads="1"/>
          </p:cNvPicPr>
          <p:nvPr/>
        </p:nvPicPr>
        <p:blipFill>
          <a:blip r:embed="rId3" cstate="print"/>
          <a:srcRect/>
          <a:stretch>
            <a:fillRect/>
          </a:stretch>
        </p:blipFill>
        <p:spPr bwMode="auto">
          <a:xfrm>
            <a:off x="1524000" y="2819400"/>
            <a:ext cx="6233160" cy="2149365"/>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Hope is NOT…</a:t>
            </a:r>
            <a:endParaRPr lang="en-US" sz="4000" b="1" dirty="0"/>
          </a:p>
        </p:txBody>
      </p:sp>
      <p:pic>
        <p:nvPicPr>
          <p:cNvPr id="6" name="irc_mi" descr="http://3.bp.blogspot.com/-QO8Srl1ZcRc/UVYONDIJn-I/AAAAAAAABdA/JzeJHdSIiK8/s1600/i-wish-i-had.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981200"/>
            <a:ext cx="6934200" cy="4419600"/>
          </a:xfrm>
          <a:prstGeom prst="rect">
            <a:avLst/>
          </a:prstGeom>
          <a:noFill/>
          <a:ln>
            <a:noFill/>
          </a:ln>
        </p:spPr>
      </p:pic>
    </p:spTree>
    <p:extLst>
      <p:ext uri="{BB962C8B-B14F-4D97-AF65-F5344CB8AC3E}">
        <p14:creationId xmlns:p14="http://schemas.microsoft.com/office/powerpoint/2010/main" val="3476211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4400" b="1" dirty="0" smtClean="0"/>
              <a:t>Hope is NOT…</a:t>
            </a:r>
            <a:endParaRPr lang="en-US" sz="4400" b="1" dirty="0"/>
          </a:p>
        </p:txBody>
      </p:sp>
      <p:sp>
        <p:nvSpPr>
          <p:cNvPr id="5" name="AutoShape 2" descr="data:image/jpeg;base64,/9j/4AAQSkZJRgABAQAAAQABAAD/2wCEAAkGBwgHBgkIBwgKCgkLDRYPDQwMDRsUFRAWIB0iIiAdHx8kKDQsJCYxJx8fLT0tMTU3Ojo6Iys/RD84QzQ5OjcBCgoKDQwNGg8PGjclHyU3Nzc3Nzc3Nzc3Nzc3Nzc3Nzc3Nzc3Nzc3Nzc3Nzc3Nzc3Nzc3Nzc3Nzc3Nzc3Nzc3N//AABEIAH0AfQMBIgACEQEDEQH/xAAcAAABBQEBAQAAAAAAAAAAAAAGAAMEBQcBAgj/xABFEAABAgQDBQUFBQUECwAAAAABAgMABAURBhIhEzFBUWEHInGBkRQyQqGxFVJyssEjM0Nj0YKi4fAWFyQ0U1RidIOSk//EABoBAAEFAQAAAAAAAAAAAAAAAAABAgMEBQb/xAApEQACAgEEAQMDBQEAAAAAAAAAAQIDEQQFITESE0FRIkJhFTJxkdEU/9oADAMBAAIRAxEAPwDcYUKOXgA7HLx5UsJSSqwA4kxl+Mu1AMOLkcNJQ64g2cnFaoT0SPi8d3jDZSUVlktNFl0vGCNEq1Xp1HlzMVOcZlmhxcVa/gN58oA6l2v0plRTTZKZnOTihskn11+UZLOTM3UZpU1UJl2ZfVvcdVc+XIdBDYbF4ru9+xu0bNHGbOQ4m+1rELy1eyylPlUcMyFOq9cwHyiD/rMxX/zjF/8AtkwLhHSOhA5RH6ss9l1bZQuohdL9qeKGT+0VIPj+ZLEflUIv6d2xapTVKQU81yzoI9FW+sZkUdI8FGhhVcyOe10yX7T6GoGNKDXiESU6lL//AAHhs3B5Hf5XghB1j5W2Y0undqOnhBvhTtHqlHU3LVVS6hIjS6lXdbHMH4vA69Ymhcn2Zep2qcOa+TdIUQaTVZOryTc7Tn0Py7m5STx4gjgekTonMlpp4YoUKFAIKPKoV4C+1PERotBMtKu5J2dzNtqG9CBbOr0NvOEk8LJJVVK2ahHtgb2lY3XUX3KRSnyiSaJTMupP748Ug/dHHn4bwWXkZp9N5WTmnxzaYWofIRqHZ5gmTZpzFWq0uHZh1G0ZZWLpaRvBtxURrrui4wfiKs12qzCJqkKkaUhklpS21oVmzDKNQL3BJ03Wiu63J5k+zbhq4aaLjRHPj22+/wDTFQnUhSSFJNiCLEGLOk0Kp1dRFNkH30p0UtIshJ/EdPKCvtflpdvEUo62kNuPypLyh0VYKPWxPoItZLEFbnKOmQwpht2XlQ1smZoq90bgoXFiePHWIvTXk02aL1s5aeFkIrn5fCBNzAmJWm1LNMUqw3JcQT6XgfcaW04tp1C23EHKtC0lKknkRwjcsDU6uyEk+nEE2XVLWC00XNoW08bq6nhraAjHkvJzXaRKS0wAhhxthMwQbZrqVvPhYXhZ0pRTRDpdynO6Vc8SSTeV+AHYlZiZ/wB2lZl4DeWmVL+ghtxpTSsjrbja/uuIKT6GPoSpiap9Gf8AsSTbcmGm/wDZ5a+RJPLTzgMlsY0ypMvUzGsoiVmUnLs3GV2Um2p3XTrfj1BhzoUeGxKt2sszKNeUvZPn+jKiiPBRBth2h0Ko4qqNKU45MyZRnkX2XikgCxIuNFaKtqD7vUxGx1hVnDa5RUpMOuMzOcWdtdBFuI36HjyiP034uRa/7KpWqp5TZV4RxLOYXqW3YKnJVwgTEvfRY5jkocPSPoKmz0vUpJmdk3A4w8gLQocQY+ek4brD1NaqMvIOPyjqSpCmbKVYHinfwgs7J8SGQnzQZ0qSxMrJl8w/du8UG+ovbcePjE9UmuGZW46euyLtqfK7wbHCjgjsWDBPCja5JsOfKMAxPUF4oxldSs0suZRLMDk1nA+dyfMRsmN50yGFag+kkKLYbSRvBWQgfmjAm3VsTofasHGn86L80quPpEF8sJGvs9TnZNrtLg3rE9S+wMOzU+y2gql2wGkr92+gF7cIFcNT+McVSapxuqSklLhwoSpEtfORvtcnSPaO0uiTchsanTZglxFnWShLiDz36EeMVlU7SFGW9joNPEmzkypcXYKR+FIFh6+UE7YZ8sjtPotV4uCq+pvt9JDNKp6qt2l+y1idFS9jbKlLUiyVlNrJtyCl38RBp2huVVjD9qI29tFOpS4pgErQ3xtbXkNOcZBSZ+ZpNRZn5Jy0w0SbqOYLv7wVzv8AWDB/tKqzzRQ1JyssvLbaAqc1tyNv1iKF0PFp8Ghqts1LuhKCUlFL+OPwGfZ/JT0nQR9phaJl51TpbWSSgHcNSbc9/GM2xPJv17H9Tk5bZFx14NI2qsqe62m4vY8jD0njrEUq2GzNNPDMTd5rMo3N99x/hFK9PTK6wuqNuJam1PbYLbFglXhy6Q2dsJRSRLo9u1NV87ZYy08fGQ0TX8UYPSy1iCVbm5Vasjbm1BXffYK46feA8YLWTR8a0JLzrBcYczJ76bONKBsbHgR0gWYx7TalT/ZcS0oOA+9swHEG3HKdQfD1iUe0Gg02REvRae+Q2mzbQa2SAesSwnBfdwZt+k1MmmqWp57XQEtJVhXG7ba3c4k5xLa17szaran+yu/jBl2vSMy/QpN2TZcfdZnAMrScxAUhQ/NljN6jMP1KcmpyaUC/MrUtZG4Ei1h0AsPKN1oE17fQqfOAn9rLoVrztCUNS8oosbnGyh03y/cuGVk64zhfDBdXYCQlUoSL+8sWAA8VGML2r+19oU4ozBXtS5xz3zX9dY0zteqNhI0dCvePtTwB4AlKL+eY+UZsRzEF0/qUV7Dts02aZWS+4+gsG1tNfoErO3G1y5HgOCxv9d/nF7GS9jVQLU09T1q7j7CXEjkpOh+VvSNaiymc1JYbQAdqs8USkjT0/wAZwur6BI0+Z+UZI+nLMOD/AKifWNE7RVqmMQzCb92Wl2EgeKlE/nHpAHPtlMyd24HyOn1BiDULMcmzsVqhqHF+6I6RDgEcSI9pEUGdrFHUi0OpEeUiHUiGjxZbxwoh4Jh8sEouBCjWyvItHDElbRG+GVItALngu8GUyj1Ocm2a5MoYbCEbAmYDRKiVXtc66ARrsm1IUmlNMMuttyks3lSVuXASOJMYEtAUmygCORhktICcoSMl75eF/CLFV/gsYMPX7VPVWeXqNL49ifiWq/bldm6jdWRxWVkK4NjRP6nziqOgvwGph0jSPGTOUt3sXTkF+I4/K8JHM55J7VHTaZpdJF1hSbXSp6TnE6ezpQpz8JICh6Ex9ANqC0hSTdJFwYwKXatLza9wKUp+p/URtWGHzN4dpzylXUqXRc9bWjQ64ODbzyAOLWwvGFRZXoHZdu3hltf5fKBKqS/7APlJJZul4Dgk+96EX8LwcdojPs2JKfPWsl+XLKjyKVEj5KPpFPMMAr2oF0q0WDuvu9DugaTWCSqx1zU17AWWyhWVXkRxhxKYmTkgZJwNG6pdROwXxB+4eo+YHSGA0tKgLXBGhvoYzLK3Bnf6HWQ1FaknyJKYdQjWObJadSPmIlMsuchbxERJouuSRxDNyNItGpZQk9opNhe0e6bIqeXlVbpYiC+pYfEvRG1A3UkhShFyqryWTK1euhXKMG+2AUyyCRbURXuosYtppJQdBeK9wbQnvIT0JivYvFl+uXBBWIZUIkupym1wfCGCL63AA+KGLkllJJZY1kzaaAcSYk0tralcyRZtu6EE9PeP6eseZSWVPTBZbKkNIsXnbe70/EeA4b4JJeWQcqEIAYasMo3abk6+pi/RVhZZyG8a71H6UOiJMoMtSylQs4oFSuhPDy0EatgZCkYTpySPgVv5ZjaMrqx2swxLA+8oZvDeo+gMbHQGDL0WRaIspLKbjkSLxYOfKrtBpKqph10sJJmZVQfatxI94eabwCUmabnJVJIFyLKSfpGwKFwQRGQ4npjmGa4p1lJ9imFFaOSSd4hQJDsq2+2ph9AcadFu/uV06K5H9YoZ6lPSQWsZpiWHx5brb6LSN/4h5jjBDKvofbChYgjUHcYlo7uUkKUE6JINlpHK+5Xn6wk4Ka5LOm1c6JZiBHsyloS4x30K3FJzA+BEeUXQe8CIN/sKSnH1OSxXLzJ95UqLKPVbKhY+IHnHsUCd3BqQqSBvAWWXf/VQI/vCKktL8HSU75HH1AvITWzcBBF/EQVTuInXqehhSwE7jqNRDf2BTSCZ2h1eVN7d1JWD4ZFKH0jwrDmHd6Wqx4GUdv8AkiSEbILCGXa7R3SUpJ5X4BmbfQb2cT4XitcOY6C94M10CVuBIUOqzF/icTkH99SfpHE4aniv9qmRp7Z3JQovvHyACQfMxE6JSfJZ/WKYr6QJW3lQVud1I3lRygQ9K0uZnglZzS0qrc6pNlLH8tJ33+8dPGDL/R+nSDiVzV3ZkapXN99f9lpIsPEjzhxy6yVpC0X3qWoFxQ5EjRPlc9YmhQo9mRrN3lavGJUS9Obl2xLyrYabbNzY5iDzJ4r+kOzC25ZnQBKUDQHXziS+pDDYKgEpAsEgQPPuPVecTKS+gV7yuCBzicw5ScnllpgymGs1lUw4kqYB2YvxHxn00842EC0UOD6S3Taa3s0WBSAm/wB3n574IIAFFdW6WzVpFyWfQDmGl4sYUAGKz9PncNzSkqClS4Oi+XQxYyNTZfsFHKRGkVeltVBlSVJRntbvC4UOR5xm9Xwm7LOrMkShQ/gqOg8Dy8YUayxytvgZglXEdOohN1d1oqBmJlORWU7RIcT8wTAsJmekXdm+hSFD4Vixh5NUQorUs5Cvf3biHJZEbaDRjFL7em0knPFKmz9TEg4udt+7kx125/pAUKk0r3ltK1B7x1uI6mfaBSq7Rym9wRytrC+A3zYVTGKX3O6HJNPQIW5+oiKqemZhAUqbdKFD3UWbHokA+pgcVUGg2UbRJB8SY8/bQbbS20kmwtA0KpNl2NmykhtIQCbm3Hr1MQpyotMg6gmKd2cm5ghNlAncP8IlSeH5iaOabzNpOtie9bw4ecNHEBxybq0zsZVJPM8B4wdYQw2ljKrLdAN3HCNVnlEmgYdTs07NAZl73zW7y/8APODBlpDLaW20hKUiwAhop7AsABwjsKFAKKFChQAKGZmWamEFDqARwPEQ9CgAHKhh8OoICEPIt7ixrA1NYYlgo2Q4wrkdR6GNIjwtKVCykgjqIAwZS5hUg9x5CvxIKfoTDJwu7/J/+iv6Rqi6dJq1LCb8xcfSGvseTPBwf+RX9YXImDNWsLrPvLaHgFK/pEtrDss0QHXVEngLIEaAKRJDe0VficUf1iQ1KsM/umW0HmlIgyGAPptCNgqUlMgP8RQKb+Z1i/kqGyyUrmTtlj4bWQPLj5xbjSOwgpyw5R2FCgAUKFCgA//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2514600"/>
            <a:ext cx="3428999" cy="342899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8422" y="2286000"/>
            <a:ext cx="4272699" cy="3200400"/>
          </a:xfrm>
          <a:prstGeom prst="rect">
            <a:avLst/>
          </a:prstGeom>
          <a:ln>
            <a:noFill/>
          </a:ln>
          <a:effectLst>
            <a:softEdge rad="112500"/>
          </a:effectLst>
        </p:spPr>
      </p:pic>
    </p:spTree>
    <p:extLst>
      <p:ext uri="{BB962C8B-B14F-4D97-AF65-F5344CB8AC3E}">
        <p14:creationId xmlns:p14="http://schemas.microsoft.com/office/powerpoint/2010/main" val="247816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Hope is…</a:t>
            </a:r>
            <a:endParaRPr lang="en-US" b="1" dirty="0">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904999"/>
            <a:ext cx="3276600" cy="216890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0" y="1600200"/>
            <a:ext cx="4138313" cy="2514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586" y="3733800"/>
            <a:ext cx="5034642" cy="2819400"/>
          </a:xfrm>
          <a:prstGeom prst="rect">
            <a:avLst/>
          </a:prstGeom>
        </p:spPr>
      </p:pic>
    </p:spTree>
    <p:extLst>
      <p:ext uri="{BB962C8B-B14F-4D97-AF65-F5344CB8AC3E}">
        <p14:creationId xmlns:p14="http://schemas.microsoft.com/office/powerpoint/2010/main" val="42473043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rc_mi" descr="http://cdn.themetapicture.com/media/funny-rhino-unicorn-treadmill.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2057400"/>
            <a:ext cx="6477000" cy="4495800"/>
          </a:xfrm>
          <a:prstGeom prst="rect">
            <a:avLst/>
          </a:prstGeom>
          <a:noFill/>
          <a:ln>
            <a:noFill/>
          </a:ln>
        </p:spPr>
      </p:pic>
      <p:sp>
        <p:nvSpPr>
          <p:cNvPr id="3" name="Title 2"/>
          <p:cNvSpPr>
            <a:spLocks noGrp="1"/>
          </p:cNvSpPr>
          <p:nvPr>
            <p:ph type="title"/>
          </p:nvPr>
        </p:nvSpPr>
        <p:spPr/>
        <p:txBody>
          <a:bodyPr/>
          <a:lstStyle/>
          <a:p>
            <a:r>
              <a:rPr lang="en-US" b="1" dirty="0" smtClean="0">
                <a:effectLst>
                  <a:outerShdw blurRad="38100" dist="38100" dir="2700000" algn="tl">
                    <a:srgbClr val="000000">
                      <a:alpha val="43137"/>
                    </a:srgbClr>
                  </a:outerShdw>
                </a:effectLst>
              </a:rPr>
              <a:t>Set the right goals</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318647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2362200" cy="2895600"/>
          </a:xfrm>
        </p:spPr>
        <p:txBody>
          <a:bodyPr/>
          <a:lstStyle/>
          <a:p>
            <a:r>
              <a:rPr lang="en-US" sz="4400" dirty="0" smtClean="0"/>
              <a:t>Set </a:t>
            </a:r>
            <a:br>
              <a:rPr lang="en-US" sz="4400" dirty="0" smtClean="0"/>
            </a:br>
            <a:r>
              <a:rPr lang="en-US" sz="4400" dirty="0" smtClean="0"/>
              <a:t>SMART Goals</a:t>
            </a:r>
            <a:endParaRPr lang="en-US" sz="44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0" y="533400"/>
            <a:ext cx="4350090" cy="5905302"/>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Hope is…</a:t>
            </a:r>
            <a:endParaRPr lang="en-US" b="1" dirty="0"/>
          </a:p>
        </p:txBody>
      </p:sp>
      <p:pic>
        <p:nvPicPr>
          <p:cNvPr id="4" name="rg_hi" descr="http://t0.gstatic.com/images?q=tbn:ANd9GcTvzYxgbbEF9gHFAfP0P5xyLIBWdZv4VXkKFCwEfY7aeBwUuocHTQ">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3962400"/>
            <a:ext cx="4486275" cy="269176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7128" y="1371600"/>
            <a:ext cx="4252210" cy="2819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 y="1905000"/>
            <a:ext cx="2952750" cy="1817077"/>
          </a:xfrm>
          <a:prstGeom prst="rect">
            <a:avLst/>
          </a:prstGeom>
          <a:ln>
            <a:noFill/>
          </a:ln>
          <a:effectLst>
            <a:softEdge rad="112500"/>
          </a:effectLst>
        </p:spPr>
      </p:pic>
      <p:sp>
        <p:nvSpPr>
          <p:cNvPr id="7" name="Rectangle 6"/>
          <p:cNvSpPr/>
          <p:nvPr/>
        </p:nvSpPr>
        <p:spPr>
          <a:xfrm rot="1471739">
            <a:off x="5544188" y="5069969"/>
            <a:ext cx="2966774" cy="923330"/>
          </a:xfrm>
          <a:prstGeom prst="rect">
            <a:avLst/>
          </a:prstGeom>
          <a:noFill/>
        </p:spPr>
        <p:txBody>
          <a:bodyPr wrap="none" lIns="91440" tIns="45720" rIns="91440" bIns="45720">
            <a:spAutoFit/>
          </a:bodyPr>
          <a:lstStyle/>
          <a:p>
            <a:pPr algn="ctr"/>
            <a:r>
              <a:rPr lang="en-US" sz="5400" b="1" cap="all" spc="0" dirty="0" smtClean="0">
                <a:ln w="9000" cmpd="sng">
                  <a:solidFill>
                    <a:schemeClr val="accent4">
                      <a:shade val="50000"/>
                      <a:satMod val="120000"/>
                    </a:schemeClr>
                  </a:solidFill>
                  <a:prstDash val="solid"/>
                </a:ln>
                <a:solidFill>
                  <a:srgbClr val="92D050"/>
                </a:solidFill>
                <a:effectLst>
                  <a:reflection blurRad="12700" stA="28000" endPos="45000" dist="1000" dir="5400000" sy="-100000" algn="bl" rotWithShape="0"/>
                </a:effectLst>
                <a:latin typeface="Aharoni" pitchFamily="2" charset="-79"/>
                <a:cs typeface="Aharoni" pitchFamily="2" charset="-79"/>
              </a:rPr>
              <a:t>Agency</a:t>
            </a:r>
            <a:endParaRPr lang="en-US" sz="5400" b="1" cap="all" spc="0" dirty="0">
              <a:ln w="9000" cmpd="sng">
                <a:solidFill>
                  <a:schemeClr val="accent4">
                    <a:shade val="50000"/>
                    <a:satMod val="120000"/>
                  </a:schemeClr>
                </a:solidFill>
                <a:prstDash val="solid"/>
              </a:ln>
              <a:solidFill>
                <a:srgbClr val="92D050"/>
              </a:solidFill>
              <a:effectLst>
                <a:reflection blurRad="12700" stA="28000" endPos="45000" dist="1000" dir="5400000" sy="-100000" algn="bl" rotWithShape="0"/>
              </a:effectLst>
              <a:latin typeface="Aharoni" pitchFamily="2" charset="-79"/>
              <a:cs typeface="Aharoni" pitchFamily="2" charset="-79"/>
            </a:endParaRPr>
          </a:p>
        </p:txBody>
      </p:sp>
    </p:spTree>
    <p:extLst>
      <p:ext uri="{BB962C8B-B14F-4D97-AF65-F5344CB8AC3E}">
        <p14:creationId xmlns:p14="http://schemas.microsoft.com/office/powerpoint/2010/main" val="12883159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Hope is…</a:t>
            </a:r>
            <a:endParaRPr lang="en-US" b="1" dirty="0">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962400"/>
            <a:ext cx="4419600" cy="274480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9712" y="1524001"/>
            <a:ext cx="4473287" cy="2743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Rectangle 4"/>
          <p:cNvSpPr/>
          <p:nvPr/>
        </p:nvSpPr>
        <p:spPr>
          <a:xfrm>
            <a:off x="228600" y="2133600"/>
            <a:ext cx="3810000" cy="707886"/>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00" b="1" cap="all" spc="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Black" panose="020B0A04020102020204" pitchFamily="34" charset="0"/>
              </a:rPr>
              <a:t>Waypower</a:t>
            </a:r>
            <a:endParaRPr lang="en-US" sz="4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Black" panose="020B0A04020102020204" pitchFamily="34" charset="0"/>
            </a:endParaRPr>
          </a:p>
        </p:txBody>
      </p:sp>
      <p:sp>
        <p:nvSpPr>
          <p:cNvPr id="6" name="Rectangle 5"/>
          <p:cNvSpPr/>
          <p:nvPr/>
        </p:nvSpPr>
        <p:spPr>
          <a:xfrm>
            <a:off x="4876800" y="4876800"/>
            <a:ext cx="4038599" cy="923330"/>
          </a:xfrm>
          <a:prstGeom prst="rect">
            <a:avLst/>
          </a:prstGeom>
          <a:noFill/>
        </p:spPr>
        <p:txBody>
          <a:bodyPr wrap="squar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Pathways</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5983886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Overcoming Obstacles</a:t>
            </a:r>
            <a:endParaRPr lang="en-US" b="1" dirty="0">
              <a:effectLst>
                <a:outerShdw blurRad="38100" dist="38100" dir="2700000" algn="tl">
                  <a:srgbClr val="000000">
                    <a:alpha val="43137"/>
                  </a:srgbClr>
                </a:outerShdw>
              </a:effectLst>
            </a:endParaRPr>
          </a:p>
        </p:txBody>
      </p:sp>
      <p:pic>
        <p:nvPicPr>
          <p:cNvPr id="4" name="irc_mi" descr="http://www.alifechangingjourney.com/wp-content/uploads/2012/04/Overcoming-obstacles-copy-510x340.gif"/>
          <p:cNvPicPr>
            <a:picLocks noGrp="1"/>
          </p:cNvPicPr>
          <p:nvPr>
            <p:ph sz="quarter" idx="1"/>
          </p:nvPr>
        </p:nvPicPr>
        <p:blipFill>
          <a:blip r:embed="rId3" cstate="print">
            <a:extLst>
              <a:ext uri="{28A0092B-C50C-407E-A947-70E740481C1C}">
                <a14:useLocalDpi xmlns:a14="http://schemas.microsoft.com/office/drawing/2010/main" val="0"/>
              </a:ext>
            </a:extLst>
          </a:blip>
          <a:stretch>
            <a:fillRect/>
          </a:stretch>
        </p:blipFill>
        <p:spPr bwMode="auto">
          <a:xfrm>
            <a:off x="1524000" y="1752600"/>
            <a:ext cx="6248400" cy="4267200"/>
          </a:xfrm>
          <a:prstGeom prst="rect">
            <a:avLst/>
          </a:prstGeom>
          <a:noFill/>
          <a:ln>
            <a:noFill/>
          </a:ln>
        </p:spPr>
      </p:pic>
    </p:spTree>
    <p:extLst>
      <p:ext uri="{BB962C8B-B14F-4D97-AF65-F5344CB8AC3E}">
        <p14:creationId xmlns:p14="http://schemas.microsoft.com/office/powerpoint/2010/main" val="37849200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F0"/>
                </a:solidFill>
              </a:rPr>
              <a:t>Hope Defined</a:t>
            </a:r>
            <a:endParaRPr lang="en-US" b="1" dirty="0">
              <a:solidFill>
                <a:srgbClr val="00B0F0"/>
              </a:solidFill>
            </a:endParaRPr>
          </a:p>
        </p:txBody>
      </p:sp>
      <p:graphicFrame>
        <p:nvGraphicFramePr>
          <p:cNvPr id="4" name="Content Placeholder 3"/>
          <p:cNvGraphicFramePr>
            <a:graphicFrameLocks noGrp="1"/>
          </p:cNvGraphicFramePr>
          <p:nvPr>
            <p:ph idx="1"/>
          </p:nvPr>
        </p:nvGraphicFramePr>
        <p:xfrm>
          <a:off x="685800" y="1371600"/>
          <a:ext cx="80010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381000" y="6400800"/>
            <a:ext cx="8458200" cy="553998"/>
          </a:xfrm>
          <a:prstGeom prst="rect">
            <a:avLst/>
          </a:prstGeom>
          <a:noFill/>
        </p:spPr>
        <p:txBody>
          <a:bodyPr wrap="square" rtlCol="0">
            <a:spAutoFit/>
          </a:bodyPr>
          <a:lstStyle/>
          <a:p>
            <a:pPr marL="0" lvl="1"/>
            <a:r>
              <a:rPr lang="en-US" sz="1200" dirty="0" smtClean="0"/>
              <a:t>From “Managing for High Hope” by C.R. Snyder, Ph.D. - #162 from </a:t>
            </a:r>
            <a:r>
              <a:rPr lang="en-US" sz="1200" i="1" dirty="0" smtClean="0"/>
              <a:t>R&amp;D Innovator</a:t>
            </a:r>
            <a:r>
              <a:rPr lang="en-US" sz="1200" dirty="0" smtClean="0"/>
              <a:t> Volume 4, Number 6 June 1995 </a:t>
            </a:r>
          </a:p>
          <a:p>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Hope and Mindset Continuum</a:t>
            </a:r>
            <a:endParaRPr lang="en-US" dirty="0"/>
          </a:p>
        </p:txBody>
      </p:sp>
      <p:sp>
        <p:nvSpPr>
          <p:cNvPr id="5" name="Content Placeholder 4"/>
          <p:cNvSpPr>
            <a:spLocks noGrp="1"/>
          </p:cNvSpPr>
          <p:nvPr>
            <p:ph sz="quarter" idx="1"/>
          </p:nvPr>
        </p:nvSpPr>
        <p:spPr/>
        <p:txBody>
          <a:bodyPr/>
          <a:lstStyle/>
          <a:p>
            <a:r>
              <a:rPr lang="en-US" dirty="0" smtClean="0"/>
              <a:t>Stand in the part of the room that represents the hope and mindset of the example statement (make a grid of the room)</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24000" y="1371600"/>
            <a:ext cx="5943600" cy="4673416"/>
            <a:chOff x="1676400" y="1498784"/>
            <a:chExt cx="5943600" cy="4673416"/>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600" y="1498784"/>
              <a:ext cx="5029200" cy="334670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4" name="TextBox 3"/>
            <p:cNvSpPr txBox="1"/>
            <p:nvPr/>
          </p:nvSpPr>
          <p:spPr>
            <a:xfrm>
              <a:off x="1676400" y="4953000"/>
              <a:ext cx="5943600" cy="1219200"/>
            </a:xfrm>
            <a:prstGeom prst="rect">
              <a:avLst/>
            </a:prstGeom>
            <a:solidFill>
              <a:schemeClr val="tx1"/>
            </a:solidFill>
          </p:spPr>
          <p:txBody>
            <a:bodyPr wrap="square" rtlCol="0">
              <a:spAutoFit/>
            </a:bodyPr>
            <a:lstStyle/>
            <a:p>
              <a:pPr algn="ctr"/>
              <a:r>
                <a:rPr lang="en-US" sz="5400" dirty="0" smtClean="0">
                  <a:solidFill>
                    <a:schemeClr val="bg1">
                      <a:lumMod val="85000"/>
                    </a:schemeClr>
                  </a:solidFill>
                  <a:latin typeface="Castellar" panose="020A0402060406010301" pitchFamily="18" charset="0"/>
                </a:rPr>
                <a:t>SUCCESS</a:t>
              </a:r>
            </a:p>
            <a:p>
              <a:pPr algn="ctr"/>
              <a:r>
                <a:rPr lang="en-US" dirty="0" smtClean="0">
                  <a:solidFill>
                    <a:schemeClr val="bg1">
                      <a:lumMod val="85000"/>
                    </a:schemeClr>
                  </a:solidFill>
                </a:rPr>
                <a:t>WHAT’S A RECENT SUCCESS YOU’VE HAD?</a:t>
              </a:r>
              <a:endParaRPr lang="en-US" dirty="0">
                <a:solidFill>
                  <a:schemeClr val="bg1">
                    <a:lumMod val="85000"/>
                  </a:schemeClr>
                </a:solidFill>
              </a:endParaRPr>
            </a:p>
          </p:txBody>
        </p:sp>
      </p:grpSp>
    </p:spTree>
    <p:extLst>
      <p:ext uri="{BB962C8B-B14F-4D97-AF65-F5344CB8AC3E}">
        <p14:creationId xmlns:p14="http://schemas.microsoft.com/office/powerpoint/2010/main" val="12744312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1282"/>
            <a:ext cx="8686800" cy="1143000"/>
          </a:xfrm>
        </p:spPr>
        <p:txBody>
          <a:bodyPr/>
          <a:lstStyle/>
          <a:p>
            <a:r>
              <a:rPr lang="en-US" dirty="0" smtClean="0"/>
              <a:t>Data Collection Process</a:t>
            </a:r>
            <a:endParaRPr lang="en-US" b="1" dirty="0"/>
          </a:p>
        </p:txBody>
      </p:sp>
      <p:sp>
        <p:nvSpPr>
          <p:cNvPr id="3" name="Content Placeholder 2"/>
          <p:cNvSpPr>
            <a:spLocks noGrp="1"/>
          </p:cNvSpPr>
          <p:nvPr>
            <p:ph idx="1"/>
          </p:nvPr>
        </p:nvSpPr>
        <p:spPr>
          <a:xfrm>
            <a:off x="685800" y="1524000"/>
            <a:ext cx="8229600" cy="4191000"/>
          </a:xfrm>
          <a:ln>
            <a:noFill/>
          </a:ln>
        </p:spPr>
        <p:txBody>
          <a:bodyPr>
            <a:noAutofit/>
          </a:bodyPr>
          <a:lstStyle/>
          <a:p>
            <a:pPr marL="463550" indent="-463550">
              <a:spcBef>
                <a:spcPts val="0"/>
              </a:spcBef>
              <a:spcAft>
                <a:spcPts val="1200"/>
              </a:spcAft>
            </a:pPr>
            <a:r>
              <a:rPr lang="en-US" sz="3200" dirty="0" smtClean="0"/>
              <a:t>Over </a:t>
            </a:r>
            <a:r>
              <a:rPr lang="en-US" sz="3200" dirty="0" smtClean="0"/>
              <a:t>12,000 </a:t>
            </a:r>
            <a:r>
              <a:rPr lang="en-US" sz="3200" dirty="0" smtClean="0"/>
              <a:t>individuals assessed annually</a:t>
            </a:r>
          </a:p>
          <a:p>
            <a:pPr marL="463550" indent="-463550">
              <a:spcBef>
                <a:spcPts val="0"/>
              </a:spcBef>
            </a:pPr>
            <a:endParaRPr lang="en-US" sz="800" dirty="0" smtClean="0"/>
          </a:p>
          <a:p>
            <a:pPr marL="463550" indent="-463550">
              <a:spcBef>
                <a:spcPts val="0"/>
              </a:spcBef>
            </a:pPr>
            <a:r>
              <a:rPr lang="en-US" sz="3200" dirty="0" smtClean="0"/>
              <a:t>Approx. 95% - 98% of new students participate in assessment</a:t>
            </a:r>
          </a:p>
          <a:p>
            <a:pPr marL="463550" indent="-463550">
              <a:spcBef>
                <a:spcPts val="0"/>
              </a:spcBef>
            </a:pPr>
            <a:endParaRPr lang="en-US" sz="800" dirty="0" smtClean="0"/>
          </a:p>
          <a:p>
            <a:pPr marL="463550" indent="-463550">
              <a:spcBef>
                <a:spcPts val="0"/>
              </a:spcBef>
            </a:pPr>
            <a:endParaRPr lang="en-US" sz="800" dirty="0" smtClean="0"/>
          </a:p>
          <a:p>
            <a:pPr marL="463550" indent="-463550">
              <a:spcBef>
                <a:spcPts val="0"/>
              </a:spcBef>
              <a:spcAft>
                <a:spcPts val="1200"/>
              </a:spcAft>
            </a:pPr>
            <a:r>
              <a:rPr lang="en-US" sz="3200" dirty="0"/>
              <a:t>Data captured at the point of assessment:</a:t>
            </a:r>
          </a:p>
          <a:p>
            <a:pPr marL="915988" lvl="1" indent="-342900">
              <a:spcBef>
                <a:spcPts val="0"/>
              </a:spcBef>
              <a:spcAft>
                <a:spcPts val="600"/>
              </a:spcAft>
              <a:buClr>
                <a:schemeClr val="bg1">
                  <a:lumMod val="75000"/>
                </a:schemeClr>
              </a:buClr>
              <a:buFont typeface="Wingdings" panose="05000000000000000000" pitchFamily="2" charset="2"/>
              <a:buChar char="§"/>
            </a:pPr>
            <a:r>
              <a:rPr lang="en-US" sz="2400" dirty="0" smtClean="0">
                <a:solidFill>
                  <a:schemeClr val="tx1"/>
                </a:solidFill>
              </a:rPr>
              <a:t>Student Demographic Data</a:t>
            </a:r>
          </a:p>
          <a:p>
            <a:pPr marL="915988" lvl="1" indent="-342900">
              <a:spcBef>
                <a:spcPts val="0"/>
              </a:spcBef>
              <a:spcAft>
                <a:spcPts val="600"/>
              </a:spcAft>
              <a:buClr>
                <a:schemeClr val="bg1">
                  <a:lumMod val="75000"/>
                </a:schemeClr>
              </a:buClr>
              <a:buFont typeface="Wingdings" panose="05000000000000000000" pitchFamily="2" charset="2"/>
              <a:buChar char="§"/>
            </a:pPr>
            <a:r>
              <a:rPr lang="en-US" sz="2400" dirty="0" smtClean="0">
                <a:solidFill>
                  <a:schemeClr val="tx1"/>
                </a:solidFill>
              </a:rPr>
              <a:t>Standardized Assessment Test Data</a:t>
            </a:r>
            <a:endParaRPr lang="en-US" sz="2400" dirty="0">
              <a:solidFill>
                <a:schemeClr val="tx1"/>
              </a:solidFill>
            </a:endParaRPr>
          </a:p>
          <a:p>
            <a:pPr marL="915988" lvl="1" indent="-342900">
              <a:spcBef>
                <a:spcPts val="0"/>
              </a:spcBef>
              <a:spcAft>
                <a:spcPts val="600"/>
              </a:spcAft>
              <a:buClr>
                <a:schemeClr val="bg1">
                  <a:lumMod val="75000"/>
                </a:schemeClr>
              </a:buClr>
              <a:buFont typeface="Wingdings" panose="05000000000000000000" pitchFamily="2" charset="2"/>
              <a:buChar char="§"/>
            </a:pPr>
            <a:r>
              <a:rPr lang="en-US" sz="2400" dirty="0" smtClean="0">
                <a:solidFill>
                  <a:schemeClr val="tx1"/>
                </a:solidFill>
              </a:rPr>
              <a:t>Educational Background Characteristics</a:t>
            </a:r>
            <a:endParaRPr lang="en-US" sz="2400" dirty="0">
              <a:solidFill>
                <a:schemeClr val="tx1"/>
              </a:solidFill>
            </a:endParaRPr>
          </a:p>
          <a:p>
            <a:pPr marL="915988" lvl="1" indent="-342900">
              <a:spcBef>
                <a:spcPts val="0"/>
              </a:spcBef>
              <a:spcAft>
                <a:spcPts val="600"/>
              </a:spcAft>
              <a:buClr>
                <a:schemeClr val="bg1">
                  <a:lumMod val="75000"/>
                </a:schemeClr>
              </a:buClr>
              <a:buFont typeface="Wingdings" panose="05000000000000000000" pitchFamily="2" charset="2"/>
              <a:buChar char="§"/>
            </a:pPr>
            <a:r>
              <a:rPr lang="en-US" sz="2400" dirty="0" smtClean="0">
                <a:solidFill>
                  <a:schemeClr val="tx1"/>
                </a:solidFill>
              </a:rPr>
              <a:t>Other Data Elements</a:t>
            </a:r>
            <a:endParaRPr lang="en-US" sz="2400" dirty="0">
              <a:solidFill>
                <a:schemeClr val="tx1"/>
              </a:solidFill>
            </a:endParaRPr>
          </a:p>
          <a:p>
            <a:pPr marL="915988" lvl="1" indent="-342900">
              <a:spcBef>
                <a:spcPts val="0"/>
              </a:spcBef>
              <a:spcAft>
                <a:spcPts val="600"/>
              </a:spcAft>
              <a:buClr>
                <a:schemeClr val="bg1">
                  <a:lumMod val="75000"/>
                </a:schemeClr>
              </a:buClr>
              <a:buFont typeface="Wingdings" panose="05000000000000000000" pitchFamily="2" charset="2"/>
              <a:buChar char="§"/>
            </a:pPr>
            <a:r>
              <a:rPr lang="en-US" sz="2400" dirty="0" smtClean="0">
                <a:solidFill>
                  <a:schemeClr val="tx1"/>
                </a:solidFill>
              </a:rPr>
              <a:t>Non-Cognitive Measures</a:t>
            </a:r>
            <a:endParaRPr lang="en-US" sz="2400" dirty="0">
              <a:solidFill>
                <a:schemeClr val="tx1"/>
              </a:solidFill>
            </a:endParaRPr>
          </a:p>
          <a:p>
            <a:pPr marL="463550" indent="-463550">
              <a:spcBef>
                <a:spcPts val="0"/>
              </a:spcBef>
              <a:spcAft>
                <a:spcPts val="1200"/>
              </a:spcAft>
            </a:pPr>
            <a:endParaRPr lang="en-US" sz="3200" dirty="0" smtClean="0"/>
          </a:p>
          <a:p>
            <a:pPr marL="737870" lvl="1" indent="-463550">
              <a:spcBef>
                <a:spcPts val="0"/>
              </a:spcBef>
              <a:spcAft>
                <a:spcPts val="1200"/>
              </a:spcAft>
            </a:pPr>
            <a:endParaRPr lang="en-US" sz="2800" dirty="0"/>
          </a:p>
        </p:txBody>
      </p:sp>
    </p:spTree>
    <p:custDataLst>
      <p:tags r:id="rId1"/>
    </p:custDataLst>
    <p:extLst>
      <p:ext uri="{BB962C8B-B14F-4D97-AF65-F5344CB8AC3E}">
        <p14:creationId xmlns:p14="http://schemas.microsoft.com/office/powerpoint/2010/main" val="3327806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959318"/>
          </a:xfrm>
        </p:spPr>
        <p:txBody>
          <a:bodyPr/>
          <a:lstStyle/>
          <a:p>
            <a:r>
              <a:rPr lang="en-US" sz="4000" b="1" dirty="0" smtClean="0"/>
              <a:t>Non-Cognitive Data Currently Collected</a:t>
            </a:r>
            <a:endParaRPr lang="en-US" sz="4000" b="1" dirty="0"/>
          </a:p>
        </p:txBody>
      </p:sp>
      <p:sp>
        <p:nvSpPr>
          <p:cNvPr id="3" name="Content Placeholder 2"/>
          <p:cNvSpPr>
            <a:spLocks noGrp="1"/>
          </p:cNvSpPr>
          <p:nvPr>
            <p:ph idx="1"/>
          </p:nvPr>
        </p:nvSpPr>
        <p:spPr>
          <a:xfrm>
            <a:off x="685800" y="1600200"/>
            <a:ext cx="7924800" cy="4191000"/>
          </a:xfrm>
          <a:ln>
            <a:noFill/>
          </a:ln>
        </p:spPr>
        <p:txBody>
          <a:bodyPr>
            <a:noAutofit/>
          </a:bodyPr>
          <a:lstStyle/>
          <a:p>
            <a:pPr marL="463550" indent="-463550">
              <a:spcBef>
                <a:spcPts val="0"/>
              </a:spcBef>
              <a:spcAft>
                <a:spcPts val="1200"/>
              </a:spcAft>
            </a:pPr>
            <a:r>
              <a:rPr lang="en-US" sz="2800" dirty="0" smtClean="0">
                <a:solidFill>
                  <a:schemeClr val="tx1"/>
                </a:solidFill>
              </a:rPr>
              <a:t>Hope</a:t>
            </a:r>
            <a:endParaRPr lang="en-US" sz="2800" dirty="0"/>
          </a:p>
          <a:p>
            <a:pPr marL="463550" indent="-463550">
              <a:spcBef>
                <a:spcPts val="0"/>
              </a:spcBef>
              <a:spcAft>
                <a:spcPts val="1200"/>
              </a:spcAft>
            </a:pPr>
            <a:r>
              <a:rPr lang="en-US" sz="2800" dirty="0" smtClean="0">
                <a:solidFill>
                  <a:schemeClr val="tx1"/>
                </a:solidFill>
              </a:rPr>
              <a:t>Mindset</a:t>
            </a:r>
            <a:endParaRPr lang="en-US" sz="2800" dirty="0"/>
          </a:p>
          <a:p>
            <a:pPr marL="463550" indent="-463550">
              <a:spcBef>
                <a:spcPts val="0"/>
              </a:spcBef>
              <a:spcAft>
                <a:spcPts val="1200"/>
              </a:spcAft>
            </a:pPr>
            <a:r>
              <a:rPr lang="en-US" sz="2800" dirty="0" smtClean="0">
                <a:solidFill>
                  <a:schemeClr val="tx1"/>
                </a:solidFill>
              </a:rPr>
              <a:t>Self-Efficacy</a:t>
            </a:r>
            <a:endParaRPr lang="en-US" sz="2800" dirty="0" smtClean="0"/>
          </a:p>
          <a:p>
            <a:pPr marL="463550" indent="-463550">
              <a:spcBef>
                <a:spcPts val="0"/>
              </a:spcBef>
              <a:spcAft>
                <a:spcPts val="1200"/>
              </a:spcAft>
            </a:pPr>
            <a:r>
              <a:rPr lang="en-US" sz="2800" dirty="0" smtClean="0">
                <a:solidFill>
                  <a:schemeClr val="tx1"/>
                </a:solidFill>
              </a:rPr>
              <a:t>Metacognitive Self-Regulation</a:t>
            </a:r>
          </a:p>
          <a:p>
            <a:pPr marL="463550" indent="-463550">
              <a:spcBef>
                <a:spcPts val="0"/>
              </a:spcBef>
              <a:spcAft>
                <a:spcPts val="1200"/>
              </a:spcAft>
            </a:pPr>
            <a:r>
              <a:rPr lang="en-US" sz="2800" dirty="0" smtClean="0">
                <a:solidFill>
                  <a:schemeClr val="tx1"/>
                </a:solidFill>
              </a:rPr>
              <a:t>Time and Study Environment</a:t>
            </a:r>
          </a:p>
          <a:p>
            <a:pPr marL="463550" indent="-463550">
              <a:spcBef>
                <a:spcPts val="0"/>
              </a:spcBef>
              <a:spcAft>
                <a:spcPts val="1200"/>
              </a:spcAft>
            </a:pPr>
            <a:r>
              <a:rPr lang="en-US" sz="2800" dirty="0" smtClean="0"/>
              <a:t>Communication</a:t>
            </a:r>
          </a:p>
          <a:p>
            <a:pPr marL="463550" indent="-463550">
              <a:spcBef>
                <a:spcPts val="0"/>
              </a:spcBef>
              <a:spcAft>
                <a:spcPts val="1200"/>
              </a:spcAft>
            </a:pPr>
            <a:r>
              <a:rPr lang="en-US" sz="2800" dirty="0" smtClean="0">
                <a:solidFill>
                  <a:schemeClr val="tx1"/>
                </a:solidFill>
              </a:rPr>
              <a:t>Critical Thinking </a:t>
            </a:r>
          </a:p>
          <a:p>
            <a:pPr marL="463550" indent="-463550">
              <a:spcBef>
                <a:spcPts val="0"/>
              </a:spcBef>
              <a:spcAft>
                <a:spcPts val="1200"/>
              </a:spcAft>
            </a:pPr>
            <a:r>
              <a:rPr lang="en-US" sz="2800" dirty="0" smtClean="0"/>
              <a:t>Global Awareness</a:t>
            </a:r>
            <a:endParaRPr lang="en-US" sz="2800" dirty="0" smtClean="0">
              <a:solidFill>
                <a:schemeClr val="tx1"/>
              </a:solidFill>
            </a:endParaRPr>
          </a:p>
        </p:txBody>
      </p:sp>
    </p:spTree>
    <p:custDataLst>
      <p:tags r:id="rId1"/>
    </p:custDataLst>
    <p:extLst>
      <p:ext uri="{BB962C8B-B14F-4D97-AF65-F5344CB8AC3E}">
        <p14:creationId xmlns:p14="http://schemas.microsoft.com/office/powerpoint/2010/main" val="1556895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1282"/>
            <a:ext cx="8686800" cy="1143000"/>
          </a:xfrm>
        </p:spPr>
        <p:txBody>
          <a:bodyPr/>
          <a:lstStyle/>
          <a:p>
            <a:r>
              <a:rPr lang="en-US" b="1" dirty="0" smtClean="0"/>
              <a:t>Specific to Hope…</a:t>
            </a:r>
            <a:endParaRPr lang="en-US" b="1" dirty="0"/>
          </a:p>
        </p:txBody>
      </p:sp>
      <p:sp>
        <p:nvSpPr>
          <p:cNvPr id="3" name="Content Placeholder 2"/>
          <p:cNvSpPr>
            <a:spLocks noGrp="1"/>
          </p:cNvSpPr>
          <p:nvPr>
            <p:ph idx="1"/>
          </p:nvPr>
        </p:nvSpPr>
        <p:spPr>
          <a:xfrm>
            <a:off x="685800" y="1524784"/>
            <a:ext cx="7924800" cy="4191000"/>
          </a:xfrm>
          <a:ln>
            <a:noFill/>
          </a:ln>
        </p:spPr>
        <p:txBody>
          <a:bodyPr>
            <a:noAutofit/>
          </a:bodyPr>
          <a:lstStyle/>
          <a:p>
            <a:pPr marL="463550" indent="-463550">
              <a:spcBef>
                <a:spcPts val="0"/>
              </a:spcBef>
              <a:spcAft>
                <a:spcPts val="1200"/>
              </a:spcAft>
            </a:pPr>
            <a:r>
              <a:rPr lang="en-US" sz="3200" dirty="0" smtClean="0"/>
              <a:t>Five first-time, no prior college experience cohorts examined:</a:t>
            </a:r>
          </a:p>
          <a:p>
            <a:pPr marL="0" indent="0">
              <a:spcBef>
                <a:spcPts val="0"/>
              </a:spcBef>
              <a:buNone/>
            </a:pPr>
            <a:endParaRPr lang="en-US" sz="800" dirty="0"/>
          </a:p>
          <a:p>
            <a:pPr marL="915988" lvl="1" indent="-342900">
              <a:spcBef>
                <a:spcPts val="0"/>
              </a:spcBef>
              <a:spcAft>
                <a:spcPts val="1200"/>
              </a:spcAft>
              <a:buClr>
                <a:schemeClr val="bg1">
                  <a:lumMod val="75000"/>
                </a:schemeClr>
              </a:buClr>
              <a:buFont typeface="Wingdings" panose="05000000000000000000" pitchFamily="2" charset="2"/>
              <a:buChar char="§"/>
            </a:pPr>
            <a:r>
              <a:rPr lang="en-US" sz="2800" dirty="0" smtClean="0">
                <a:solidFill>
                  <a:schemeClr val="tx1"/>
                </a:solidFill>
              </a:rPr>
              <a:t>2011 (N = 827 students)</a:t>
            </a:r>
            <a:endParaRPr lang="en-US" sz="2800" dirty="0">
              <a:solidFill>
                <a:schemeClr val="tx1"/>
              </a:solidFill>
            </a:endParaRPr>
          </a:p>
          <a:p>
            <a:pPr marL="915988" lvl="1" indent="-342900">
              <a:spcBef>
                <a:spcPts val="0"/>
              </a:spcBef>
              <a:spcAft>
                <a:spcPts val="1200"/>
              </a:spcAft>
              <a:buClr>
                <a:schemeClr val="bg1">
                  <a:lumMod val="75000"/>
                </a:schemeClr>
              </a:buClr>
              <a:buFont typeface="Wingdings" panose="05000000000000000000" pitchFamily="2" charset="2"/>
              <a:buChar char="§"/>
            </a:pPr>
            <a:r>
              <a:rPr lang="en-US" sz="2800" dirty="0" smtClean="0">
                <a:solidFill>
                  <a:schemeClr val="tx1"/>
                </a:solidFill>
              </a:rPr>
              <a:t>2012 (N = 3,261 students)</a:t>
            </a:r>
            <a:endParaRPr lang="en-US" sz="2800" dirty="0">
              <a:solidFill>
                <a:schemeClr val="tx1"/>
              </a:solidFill>
            </a:endParaRPr>
          </a:p>
          <a:p>
            <a:pPr marL="915988" lvl="1" indent="-342900">
              <a:spcBef>
                <a:spcPts val="0"/>
              </a:spcBef>
              <a:spcAft>
                <a:spcPts val="1200"/>
              </a:spcAft>
              <a:buClr>
                <a:schemeClr val="bg1">
                  <a:lumMod val="75000"/>
                </a:schemeClr>
              </a:buClr>
              <a:buFont typeface="Wingdings" panose="05000000000000000000" pitchFamily="2" charset="2"/>
              <a:buChar char="§"/>
            </a:pPr>
            <a:r>
              <a:rPr lang="en-US" sz="2800" dirty="0" smtClean="0">
                <a:solidFill>
                  <a:schemeClr val="tx1"/>
                </a:solidFill>
              </a:rPr>
              <a:t>2013 (N = 3,241 students</a:t>
            </a:r>
            <a:r>
              <a:rPr lang="en-US" sz="2800" dirty="0">
                <a:solidFill>
                  <a:schemeClr val="tx1"/>
                </a:solidFill>
              </a:rPr>
              <a:t>) </a:t>
            </a:r>
            <a:endParaRPr lang="en-US" sz="2800" dirty="0" smtClean="0">
              <a:solidFill>
                <a:schemeClr val="tx1"/>
              </a:solidFill>
            </a:endParaRPr>
          </a:p>
          <a:p>
            <a:pPr marL="915988" lvl="1" indent="-342900">
              <a:spcBef>
                <a:spcPts val="0"/>
              </a:spcBef>
              <a:spcAft>
                <a:spcPts val="1200"/>
              </a:spcAft>
              <a:buClr>
                <a:schemeClr val="bg1">
                  <a:lumMod val="75000"/>
                </a:schemeClr>
              </a:buClr>
              <a:buFont typeface="Wingdings" panose="05000000000000000000" pitchFamily="2" charset="2"/>
              <a:buChar char="§"/>
            </a:pPr>
            <a:r>
              <a:rPr lang="en-US" sz="2800" dirty="0" smtClean="0">
                <a:solidFill>
                  <a:schemeClr val="tx1"/>
                </a:solidFill>
              </a:rPr>
              <a:t>2014 </a:t>
            </a:r>
            <a:r>
              <a:rPr lang="en-US" sz="2800" dirty="0">
                <a:solidFill>
                  <a:schemeClr val="tx1"/>
                </a:solidFill>
              </a:rPr>
              <a:t>(N = </a:t>
            </a:r>
            <a:r>
              <a:rPr lang="en-US" sz="2800" dirty="0" smtClean="0">
                <a:solidFill>
                  <a:schemeClr val="tx1"/>
                </a:solidFill>
              </a:rPr>
              <a:t>2,808 </a:t>
            </a:r>
            <a:r>
              <a:rPr lang="en-US" sz="2800" dirty="0">
                <a:solidFill>
                  <a:schemeClr val="tx1"/>
                </a:solidFill>
              </a:rPr>
              <a:t>students)</a:t>
            </a:r>
          </a:p>
          <a:p>
            <a:pPr marL="915988" lvl="1" indent="-342900">
              <a:spcBef>
                <a:spcPts val="0"/>
              </a:spcBef>
              <a:spcAft>
                <a:spcPts val="1200"/>
              </a:spcAft>
              <a:buClr>
                <a:schemeClr val="bg1">
                  <a:lumMod val="75000"/>
                </a:schemeClr>
              </a:buClr>
              <a:buFont typeface="Wingdings" panose="05000000000000000000" pitchFamily="2" charset="2"/>
              <a:buChar char="§"/>
            </a:pPr>
            <a:r>
              <a:rPr lang="en-US" sz="2800" dirty="0" smtClean="0">
                <a:solidFill>
                  <a:schemeClr val="tx1"/>
                </a:solidFill>
              </a:rPr>
              <a:t>2015 </a:t>
            </a:r>
            <a:r>
              <a:rPr lang="en-US" sz="2800" dirty="0">
                <a:solidFill>
                  <a:schemeClr val="tx1"/>
                </a:solidFill>
              </a:rPr>
              <a:t>(N = </a:t>
            </a:r>
            <a:r>
              <a:rPr lang="en-US" sz="2800" dirty="0" smtClean="0">
                <a:solidFill>
                  <a:schemeClr val="tx1"/>
                </a:solidFill>
              </a:rPr>
              <a:t>4,461 </a:t>
            </a:r>
            <a:r>
              <a:rPr lang="en-US" sz="2800" dirty="0">
                <a:solidFill>
                  <a:schemeClr val="tx1"/>
                </a:solidFill>
              </a:rPr>
              <a:t>students</a:t>
            </a:r>
            <a:r>
              <a:rPr lang="en-US" sz="2800" dirty="0" smtClean="0">
                <a:solidFill>
                  <a:schemeClr val="tx1"/>
                </a:solidFill>
              </a:rPr>
              <a:t>)</a:t>
            </a:r>
          </a:p>
          <a:p>
            <a:pPr marL="915988" lvl="1" indent="-342900">
              <a:spcBef>
                <a:spcPts val="0"/>
              </a:spcBef>
              <a:buClr>
                <a:schemeClr val="bg1">
                  <a:lumMod val="75000"/>
                </a:schemeClr>
              </a:buClr>
              <a:buFont typeface="Wingdings" panose="05000000000000000000" pitchFamily="2" charset="2"/>
              <a:buChar char="§"/>
            </a:pPr>
            <a:endParaRPr lang="en-US" sz="800" dirty="0" smtClean="0">
              <a:solidFill>
                <a:schemeClr val="tx1"/>
              </a:solidFill>
            </a:endParaRPr>
          </a:p>
          <a:p>
            <a:pPr marL="463550" indent="-463550">
              <a:spcBef>
                <a:spcPts val="0"/>
              </a:spcBef>
              <a:spcAft>
                <a:spcPts val="1200"/>
              </a:spcAft>
            </a:pPr>
            <a:r>
              <a:rPr lang="en-US" sz="3200" dirty="0" smtClean="0"/>
              <a:t>Five-year total – 14,598 students</a:t>
            </a:r>
            <a:endParaRPr lang="en-US" sz="3200" dirty="0"/>
          </a:p>
        </p:txBody>
      </p:sp>
    </p:spTree>
    <p:custDataLst>
      <p:tags r:id="rId1"/>
    </p:custDataLst>
    <p:extLst>
      <p:ext uri="{BB962C8B-B14F-4D97-AF65-F5344CB8AC3E}">
        <p14:creationId xmlns:p14="http://schemas.microsoft.com/office/powerpoint/2010/main" val="1794950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1282"/>
            <a:ext cx="8686800" cy="1143000"/>
          </a:xfrm>
        </p:spPr>
        <p:txBody>
          <a:bodyPr/>
          <a:lstStyle/>
          <a:p>
            <a:r>
              <a:rPr lang="en-US" b="1" dirty="0" smtClean="0"/>
              <a:t>Hope Scale Score Distribution</a:t>
            </a:r>
            <a:endParaRPr lang="en-US" b="1" dirty="0"/>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1176432070"/>
              </p:ext>
            </p:extLst>
          </p:nvPr>
        </p:nvGraphicFramePr>
        <p:xfrm>
          <a:off x="533399" y="1527175"/>
          <a:ext cx="8272463" cy="4492625"/>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134470" y="1981200"/>
            <a:ext cx="461665" cy="3276600"/>
          </a:xfrm>
          <a:prstGeom prst="rect">
            <a:avLst/>
          </a:prstGeom>
          <a:noFill/>
        </p:spPr>
        <p:txBody>
          <a:bodyPr vert="vert270" wrap="square" rtlCol="0">
            <a:spAutoFit/>
          </a:bodyPr>
          <a:lstStyle/>
          <a:p>
            <a:r>
              <a:rPr lang="en-US" dirty="0" smtClean="0"/>
              <a:t>Number of Students Assessed</a:t>
            </a:r>
            <a:endParaRPr lang="en-US" dirty="0"/>
          </a:p>
        </p:txBody>
      </p:sp>
      <p:sp>
        <p:nvSpPr>
          <p:cNvPr id="7" name="TextBox 6"/>
          <p:cNvSpPr txBox="1"/>
          <p:nvPr/>
        </p:nvSpPr>
        <p:spPr>
          <a:xfrm>
            <a:off x="3845860" y="6019800"/>
            <a:ext cx="2590800" cy="369332"/>
          </a:xfrm>
          <a:prstGeom prst="rect">
            <a:avLst/>
          </a:prstGeom>
          <a:noFill/>
        </p:spPr>
        <p:txBody>
          <a:bodyPr vert="horz" wrap="square" rtlCol="0">
            <a:spAutoFit/>
          </a:bodyPr>
          <a:lstStyle/>
          <a:p>
            <a:r>
              <a:rPr lang="en-US" dirty="0" smtClean="0"/>
              <a:t>Hope Scale Total Score</a:t>
            </a:r>
            <a:endParaRPr lang="en-US" dirty="0"/>
          </a:p>
        </p:txBody>
      </p:sp>
      <p:grpSp>
        <p:nvGrpSpPr>
          <p:cNvPr id="18" name="Group 17"/>
          <p:cNvGrpSpPr/>
          <p:nvPr/>
        </p:nvGrpSpPr>
        <p:grpSpPr>
          <a:xfrm>
            <a:off x="457200" y="1600200"/>
            <a:ext cx="8258665" cy="5113439"/>
            <a:chOff x="457200" y="1600200"/>
            <a:chExt cx="8258665" cy="5113439"/>
          </a:xfrm>
        </p:grpSpPr>
        <p:sp>
          <p:nvSpPr>
            <p:cNvPr id="8" name="Rectangle 7"/>
            <p:cNvSpPr/>
            <p:nvPr/>
          </p:nvSpPr>
          <p:spPr>
            <a:xfrm>
              <a:off x="457200" y="6344307"/>
              <a:ext cx="7772400" cy="369332"/>
            </a:xfrm>
            <a:prstGeom prst="rect">
              <a:avLst/>
            </a:prstGeom>
          </p:spPr>
          <p:txBody>
            <a:bodyPr wrap="square">
              <a:spAutoFit/>
            </a:bodyPr>
            <a:lstStyle/>
            <a:p>
              <a:pPr algn="ctr"/>
              <a:r>
                <a:rPr lang="en-US" b="1" i="1" dirty="0" smtClean="0">
                  <a:solidFill>
                    <a:schemeClr val="bg2"/>
                  </a:solidFill>
                </a:rPr>
                <a:t>N = 4,461; mean </a:t>
              </a:r>
              <a:r>
                <a:rPr lang="en-US" b="1" i="1" dirty="0">
                  <a:solidFill>
                    <a:schemeClr val="bg2"/>
                  </a:solidFill>
                </a:rPr>
                <a:t>=  </a:t>
              </a:r>
              <a:r>
                <a:rPr lang="en-US" b="1" i="1" dirty="0" smtClean="0">
                  <a:solidFill>
                    <a:schemeClr val="bg2"/>
                  </a:solidFill>
                </a:rPr>
                <a:t>52.75; </a:t>
              </a:r>
              <a:r>
                <a:rPr lang="en-US" b="1" i="1" dirty="0">
                  <a:solidFill>
                    <a:schemeClr val="bg2"/>
                  </a:solidFill>
                </a:rPr>
                <a:t>median =  </a:t>
              </a:r>
              <a:r>
                <a:rPr lang="en-US" b="1" i="1" dirty="0" smtClean="0">
                  <a:solidFill>
                    <a:schemeClr val="bg2"/>
                  </a:solidFill>
                </a:rPr>
                <a:t>54.0</a:t>
              </a:r>
              <a:r>
                <a:rPr lang="en-US" b="1" i="1" dirty="0">
                  <a:solidFill>
                    <a:schemeClr val="bg2"/>
                  </a:solidFill>
                </a:rPr>
                <a:t>; standard deviation = </a:t>
              </a:r>
              <a:r>
                <a:rPr lang="en-US" b="1" i="1" dirty="0" smtClean="0">
                  <a:solidFill>
                    <a:schemeClr val="bg2"/>
                  </a:solidFill>
                </a:rPr>
                <a:t>6.78</a:t>
              </a:r>
              <a:endParaRPr lang="en-US" b="1" dirty="0">
                <a:solidFill>
                  <a:schemeClr val="bg2"/>
                </a:solidFill>
              </a:endParaRPr>
            </a:p>
          </p:txBody>
        </p:sp>
        <p:sp>
          <p:nvSpPr>
            <p:cNvPr id="10" name="Text Box 313"/>
            <p:cNvSpPr txBox="1">
              <a:spLocks noChangeArrowheads="1"/>
            </p:cNvSpPr>
            <p:nvPr/>
          </p:nvSpPr>
          <p:spPr bwMode="auto">
            <a:xfrm>
              <a:off x="7885239" y="1676400"/>
              <a:ext cx="830626" cy="523220"/>
            </a:xfrm>
            <a:prstGeom prst="rect">
              <a:avLst/>
            </a:prstGeom>
            <a:noFill/>
            <a:ln>
              <a:noFill/>
            </a:ln>
          </p:spPr>
          <p:txBody>
            <a:bodyPr rot="0" vert="horz" wrap="square" lIns="91440" tIns="45720" rIns="91440" bIns="45720" anchor="t" anchorCtr="0" upright="1">
              <a:spAutoFit/>
            </a:bodyPr>
            <a:lstStyle/>
            <a:p>
              <a:pPr marL="0" marR="0" algn="ctr">
                <a:spcBef>
                  <a:spcPts val="0"/>
                </a:spcBef>
                <a:spcAft>
                  <a:spcPts val="0"/>
                </a:spcAft>
              </a:pPr>
              <a:r>
                <a:rPr lang="en-US" sz="1400" b="1" dirty="0">
                  <a:solidFill>
                    <a:srgbClr val="FF0000"/>
                  </a:solidFill>
                  <a:effectLst/>
                  <a:latin typeface="Microsoft Sans Serif"/>
                  <a:ea typeface="Times New Roman"/>
                </a:rPr>
                <a:t>High</a:t>
              </a:r>
              <a:endParaRPr lang="en-US" sz="1400" dirty="0">
                <a:effectLst/>
                <a:latin typeface="Times New Roman"/>
                <a:ea typeface="Times New Roman"/>
              </a:endParaRPr>
            </a:p>
            <a:p>
              <a:pPr marL="0" marR="0" algn="ctr">
                <a:spcBef>
                  <a:spcPts val="0"/>
                </a:spcBef>
                <a:spcAft>
                  <a:spcPts val="0"/>
                </a:spcAft>
              </a:pPr>
              <a:r>
                <a:rPr lang="en-US" sz="1400" b="1" dirty="0">
                  <a:solidFill>
                    <a:srgbClr val="FF0000"/>
                  </a:solidFill>
                  <a:effectLst/>
                  <a:latin typeface="Microsoft Sans Serif"/>
                  <a:ea typeface="Times New Roman"/>
                </a:rPr>
                <a:t>Hope</a:t>
              </a:r>
              <a:endParaRPr lang="en-US" sz="1400" dirty="0">
                <a:effectLst/>
                <a:latin typeface="Times New Roman"/>
                <a:ea typeface="Times New Roman"/>
              </a:endParaRPr>
            </a:p>
          </p:txBody>
        </p:sp>
        <p:sp>
          <p:nvSpPr>
            <p:cNvPr id="11" name="Text Box 311"/>
            <p:cNvSpPr txBox="1">
              <a:spLocks noChangeArrowheads="1"/>
            </p:cNvSpPr>
            <p:nvPr/>
          </p:nvSpPr>
          <p:spPr bwMode="auto">
            <a:xfrm>
              <a:off x="3267375" y="1676400"/>
              <a:ext cx="771225" cy="523220"/>
            </a:xfrm>
            <a:prstGeom prst="rect">
              <a:avLst/>
            </a:prstGeom>
            <a:noFill/>
            <a:ln>
              <a:noFill/>
            </a:ln>
          </p:spPr>
          <p:txBody>
            <a:bodyPr rot="0" vert="horz" wrap="square" lIns="91440" tIns="45720" rIns="91440" bIns="45720" anchor="t" anchorCtr="0" upright="1">
              <a:spAutoFit/>
            </a:bodyPr>
            <a:lstStyle/>
            <a:p>
              <a:pPr marL="0" marR="0" algn="ctr">
                <a:spcBef>
                  <a:spcPts val="0"/>
                </a:spcBef>
                <a:spcAft>
                  <a:spcPts val="0"/>
                </a:spcAft>
              </a:pPr>
              <a:r>
                <a:rPr lang="en-US" sz="1400" b="1" dirty="0">
                  <a:solidFill>
                    <a:srgbClr val="FF0000"/>
                  </a:solidFill>
                  <a:effectLst/>
                  <a:latin typeface="Microsoft Sans Serif"/>
                  <a:ea typeface="Times New Roman"/>
                </a:rPr>
                <a:t>Low</a:t>
              </a:r>
              <a:endParaRPr lang="en-US" sz="1400" dirty="0">
                <a:effectLst/>
                <a:latin typeface="Times New Roman"/>
                <a:ea typeface="Times New Roman"/>
              </a:endParaRPr>
            </a:p>
            <a:p>
              <a:pPr marL="0" marR="0" algn="ctr">
                <a:spcBef>
                  <a:spcPts val="0"/>
                </a:spcBef>
                <a:spcAft>
                  <a:spcPts val="0"/>
                </a:spcAft>
              </a:pPr>
              <a:r>
                <a:rPr lang="en-US" sz="1400" b="1" dirty="0">
                  <a:solidFill>
                    <a:srgbClr val="FF0000"/>
                  </a:solidFill>
                  <a:effectLst/>
                  <a:latin typeface="Microsoft Sans Serif"/>
                  <a:ea typeface="Times New Roman"/>
                </a:rPr>
                <a:t>Hope</a:t>
              </a:r>
              <a:endParaRPr lang="en-US" sz="1400" dirty="0">
                <a:effectLst/>
                <a:latin typeface="Times New Roman"/>
                <a:ea typeface="Times New Roman"/>
              </a:endParaRPr>
            </a:p>
          </p:txBody>
        </p:sp>
        <p:sp>
          <p:nvSpPr>
            <p:cNvPr id="12" name="Text Box 312"/>
            <p:cNvSpPr txBox="1">
              <a:spLocks noChangeArrowheads="1"/>
            </p:cNvSpPr>
            <p:nvPr/>
          </p:nvSpPr>
          <p:spPr bwMode="auto">
            <a:xfrm>
              <a:off x="6553200" y="1676400"/>
              <a:ext cx="990599" cy="523220"/>
            </a:xfrm>
            <a:prstGeom prst="rect">
              <a:avLst/>
            </a:prstGeom>
            <a:noFill/>
            <a:ln>
              <a:noFill/>
            </a:ln>
          </p:spPr>
          <p:txBody>
            <a:bodyPr rot="0" vert="horz" wrap="square" lIns="91440" tIns="45720" rIns="91440" bIns="45720" anchor="t" anchorCtr="0" upright="1">
              <a:spAutoFit/>
            </a:bodyPr>
            <a:lstStyle/>
            <a:p>
              <a:pPr marL="0" marR="0" algn="ctr">
                <a:spcBef>
                  <a:spcPts val="0"/>
                </a:spcBef>
                <a:spcAft>
                  <a:spcPts val="0"/>
                </a:spcAft>
              </a:pPr>
              <a:r>
                <a:rPr lang="en-US" sz="1400" b="1" dirty="0">
                  <a:solidFill>
                    <a:srgbClr val="FF0000"/>
                  </a:solidFill>
                  <a:effectLst/>
                  <a:latin typeface="Microsoft Sans Serif"/>
                  <a:ea typeface="Times New Roman"/>
                </a:rPr>
                <a:t>Average</a:t>
              </a:r>
              <a:endParaRPr lang="en-US" sz="1400" dirty="0">
                <a:effectLst/>
                <a:latin typeface="Times New Roman"/>
                <a:ea typeface="Times New Roman"/>
              </a:endParaRPr>
            </a:p>
            <a:p>
              <a:pPr marL="0" marR="0" algn="ctr">
                <a:spcBef>
                  <a:spcPts val="0"/>
                </a:spcBef>
                <a:spcAft>
                  <a:spcPts val="0"/>
                </a:spcAft>
              </a:pPr>
              <a:r>
                <a:rPr lang="en-US" sz="1400" b="1" dirty="0">
                  <a:solidFill>
                    <a:srgbClr val="FF0000"/>
                  </a:solidFill>
                  <a:effectLst/>
                  <a:latin typeface="Microsoft Sans Serif"/>
                  <a:ea typeface="Times New Roman"/>
                </a:rPr>
                <a:t>Hope</a:t>
              </a:r>
              <a:endParaRPr lang="en-US" sz="1400" dirty="0">
                <a:effectLst/>
                <a:latin typeface="Times New Roman"/>
                <a:ea typeface="Times New Roman"/>
              </a:endParaRPr>
            </a:p>
          </p:txBody>
        </p:sp>
        <p:cxnSp>
          <p:nvCxnSpPr>
            <p:cNvPr id="13" name="Straight Arrow Connector 12"/>
            <p:cNvCxnSpPr>
              <a:cxnSpLocks noChangeShapeType="1"/>
            </p:cNvCxnSpPr>
            <p:nvPr/>
          </p:nvCxnSpPr>
          <p:spPr bwMode="auto">
            <a:xfrm>
              <a:off x="7858027" y="1600200"/>
              <a:ext cx="0" cy="4015740"/>
            </a:xfrm>
            <a:prstGeom prst="straightConnector1">
              <a:avLst/>
            </a:prstGeom>
            <a:noFill/>
            <a:ln w="31750">
              <a:solidFill>
                <a:srgbClr val="FF0000"/>
              </a:solidFill>
              <a:round/>
              <a:headEnd/>
              <a:tailEnd/>
            </a:ln>
            <a:extLst>
              <a:ext uri="{909E8E84-426E-40DD-AFC4-6F175D3DCCD1}">
                <a14:hiddenFill xmlns:a14="http://schemas.microsoft.com/office/drawing/2010/main">
                  <a:noFill/>
                </a14:hiddenFill>
              </a:ext>
            </a:extLst>
          </p:spPr>
        </p:cxnSp>
        <p:cxnSp>
          <p:nvCxnSpPr>
            <p:cNvPr id="17" name="Straight Arrow Connector 16"/>
            <p:cNvCxnSpPr>
              <a:cxnSpLocks noChangeShapeType="1"/>
            </p:cNvCxnSpPr>
            <p:nvPr/>
          </p:nvCxnSpPr>
          <p:spPr bwMode="auto">
            <a:xfrm>
              <a:off x="6286108" y="1600200"/>
              <a:ext cx="0" cy="4015740"/>
            </a:xfrm>
            <a:prstGeom prst="straightConnector1">
              <a:avLst/>
            </a:prstGeom>
            <a:noFill/>
            <a:ln w="31750">
              <a:solidFill>
                <a:srgbClr val="FF0000"/>
              </a:solidFill>
              <a:round/>
              <a:headEnd/>
              <a:tailEnd/>
            </a:ln>
            <a:extLst>
              <a:ext uri="{909E8E84-426E-40DD-AFC4-6F175D3DCCD1}">
                <a14:hiddenFill xmlns:a14="http://schemas.microsoft.com/office/drawing/2010/main">
                  <a:noFill/>
                </a14:hiddenFill>
              </a:ext>
            </a:extLst>
          </p:spPr>
        </p:cxnSp>
      </p:grpSp>
    </p:spTree>
    <p:custDataLst>
      <p:tags r:id="rId1"/>
    </p:custDataLst>
    <p:extLst>
      <p:ext uri="{BB962C8B-B14F-4D97-AF65-F5344CB8AC3E}">
        <p14:creationId xmlns:p14="http://schemas.microsoft.com/office/powerpoint/2010/main" val="1042158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1282"/>
            <a:ext cx="8686800" cy="1143000"/>
          </a:xfrm>
        </p:spPr>
        <p:txBody>
          <a:bodyPr/>
          <a:lstStyle/>
          <a:p>
            <a:r>
              <a:rPr lang="en-US" sz="3200" b="1" dirty="0" smtClean="0"/>
              <a:t>Observed Hope Group Differences by</a:t>
            </a:r>
            <a:br>
              <a:rPr lang="en-US" sz="3200" b="1" dirty="0" smtClean="0"/>
            </a:br>
            <a:r>
              <a:rPr lang="en-US" sz="3200" b="1" dirty="0" smtClean="0"/>
              <a:t>Student Demographic Characteristics</a:t>
            </a:r>
            <a:endParaRPr lang="en-US" sz="3200" b="1" dirty="0"/>
          </a:p>
        </p:txBody>
      </p:sp>
      <p:sp>
        <p:nvSpPr>
          <p:cNvPr id="3" name="Content Placeholder 2"/>
          <p:cNvSpPr>
            <a:spLocks noGrp="1"/>
          </p:cNvSpPr>
          <p:nvPr>
            <p:ph idx="1"/>
          </p:nvPr>
        </p:nvSpPr>
        <p:spPr>
          <a:xfrm>
            <a:off x="685800" y="1905000"/>
            <a:ext cx="7924800" cy="4191000"/>
          </a:xfrm>
          <a:ln>
            <a:noFill/>
          </a:ln>
        </p:spPr>
        <p:txBody>
          <a:bodyPr>
            <a:noAutofit/>
          </a:bodyPr>
          <a:lstStyle/>
          <a:p>
            <a:pPr marL="463550" indent="-463550">
              <a:spcBef>
                <a:spcPts val="0"/>
              </a:spcBef>
              <a:spcAft>
                <a:spcPts val="1200"/>
              </a:spcAft>
            </a:pPr>
            <a:r>
              <a:rPr lang="en-US" sz="3200" dirty="0" smtClean="0"/>
              <a:t>Examined Hope Group Membership by:</a:t>
            </a:r>
          </a:p>
          <a:p>
            <a:pPr marL="0" indent="0">
              <a:spcBef>
                <a:spcPts val="0"/>
              </a:spcBef>
              <a:spcAft>
                <a:spcPts val="1200"/>
              </a:spcAft>
              <a:buNone/>
            </a:pPr>
            <a:endParaRPr lang="en-US" sz="1200" dirty="0"/>
          </a:p>
          <a:p>
            <a:pPr marL="915988" lvl="1" indent="-342900">
              <a:spcBef>
                <a:spcPts val="0"/>
              </a:spcBef>
              <a:spcAft>
                <a:spcPts val="1200"/>
              </a:spcAft>
              <a:buClr>
                <a:schemeClr val="bg1">
                  <a:lumMod val="75000"/>
                </a:schemeClr>
              </a:buClr>
              <a:buFont typeface="Wingdings" panose="05000000000000000000" pitchFamily="2" charset="2"/>
              <a:buChar char="§"/>
            </a:pPr>
            <a:r>
              <a:rPr lang="en-US" sz="2800" dirty="0" smtClean="0">
                <a:solidFill>
                  <a:schemeClr val="tx1"/>
                </a:solidFill>
              </a:rPr>
              <a:t>Gender</a:t>
            </a:r>
            <a:endParaRPr lang="en-US" sz="2800" dirty="0">
              <a:solidFill>
                <a:schemeClr val="tx1"/>
              </a:solidFill>
            </a:endParaRPr>
          </a:p>
          <a:p>
            <a:pPr marL="915988" lvl="1" indent="-342900">
              <a:spcBef>
                <a:spcPts val="0"/>
              </a:spcBef>
              <a:spcAft>
                <a:spcPts val="1200"/>
              </a:spcAft>
              <a:buClr>
                <a:schemeClr val="bg1">
                  <a:lumMod val="75000"/>
                </a:schemeClr>
              </a:buClr>
              <a:buFont typeface="Wingdings" panose="05000000000000000000" pitchFamily="2" charset="2"/>
              <a:buChar char="§"/>
            </a:pPr>
            <a:r>
              <a:rPr lang="en-US" sz="2800" dirty="0" smtClean="0">
                <a:solidFill>
                  <a:schemeClr val="tx1"/>
                </a:solidFill>
              </a:rPr>
              <a:t>Race/Ethnicity</a:t>
            </a:r>
            <a:endParaRPr lang="en-US" sz="2800" dirty="0">
              <a:solidFill>
                <a:schemeClr val="tx1"/>
              </a:solidFill>
            </a:endParaRPr>
          </a:p>
          <a:p>
            <a:pPr marL="915988" lvl="1" indent="-342900">
              <a:spcBef>
                <a:spcPts val="0"/>
              </a:spcBef>
              <a:spcAft>
                <a:spcPts val="1200"/>
              </a:spcAft>
              <a:buClr>
                <a:schemeClr val="bg1">
                  <a:lumMod val="75000"/>
                </a:schemeClr>
              </a:buClr>
              <a:buFont typeface="Wingdings" panose="05000000000000000000" pitchFamily="2" charset="2"/>
              <a:buChar char="§"/>
            </a:pPr>
            <a:r>
              <a:rPr lang="en-US" sz="2800" dirty="0" smtClean="0">
                <a:solidFill>
                  <a:schemeClr val="tx1"/>
                </a:solidFill>
              </a:rPr>
              <a:t>Age Range</a:t>
            </a:r>
          </a:p>
          <a:p>
            <a:pPr marL="915988" lvl="1" indent="-342900">
              <a:spcBef>
                <a:spcPts val="0"/>
              </a:spcBef>
              <a:spcAft>
                <a:spcPts val="1200"/>
              </a:spcAft>
              <a:buClr>
                <a:schemeClr val="bg1">
                  <a:lumMod val="75000"/>
                </a:schemeClr>
              </a:buClr>
              <a:buFont typeface="Wingdings" panose="05000000000000000000" pitchFamily="2" charset="2"/>
              <a:buChar char="§"/>
            </a:pPr>
            <a:r>
              <a:rPr lang="en-US" sz="2800" dirty="0" smtClean="0">
                <a:solidFill>
                  <a:schemeClr val="tx1"/>
                </a:solidFill>
              </a:rPr>
              <a:t>Disability Status</a:t>
            </a:r>
          </a:p>
          <a:p>
            <a:pPr marL="915988" lvl="1" indent="-342900">
              <a:spcBef>
                <a:spcPts val="0"/>
              </a:spcBef>
              <a:spcAft>
                <a:spcPts val="1200"/>
              </a:spcAft>
              <a:buClr>
                <a:schemeClr val="bg1">
                  <a:lumMod val="75000"/>
                </a:schemeClr>
              </a:buClr>
              <a:buFont typeface="Wingdings" panose="05000000000000000000" pitchFamily="2" charset="2"/>
              <a:buChar char="§"/>
            </a:pPr>
            <a:r>
              <a:rPr lang="en-US" sz="2800" dirty="0" smtClean="0">
                <a:solidFill>
                  <a:schemeClr val="tx1"/>
                </a:solidFill>
              </a:rPr>
              <a:t>Economically Disadvantaged Status</a:t>
            </a:r>
          </a:p>
        </p:txBody>
      </p:sp>
    </p:spTree>
    <p:custDataLst>
      <p:tags r:id="rId1"/>
    </p:custDataLst>
    <p:extLst>
      <p:ext uri="{BB962C8B-B14F-4D97-AF65-F5344CB8AC3E}">
        <p14:creationId xmlns:p14="http://schemas.microsoft.com/office/powerpoint/2010/main" val="1204065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1282"/>
            <a:ext cx="8686800" cy="1143000"/>
          </a:xfrm>
        </p:spPr>
        <p:txBody>
          <a:bodyPr/>
          <a:lstStyle/>
          <a:p>
            <a:r>
              <a:rPr lang="en-US" sz="3200" b="1" dirty="0" smtClean="0"/>
              <a:t>Observed Hope Group Differences by</a:t>
            </a:r>
            <a:br>
              <a:rPr lang="en-US" sz="3200" b="1" dirty="0" smtClean="0"/>
            </a:br>
            <a:r>
              <a:rPr lang="en-US" sz="3200" b="1" dirty="0" smtClean="0"/>
              <a:t>Student Demographic Characteristics</a:t>
            </a:r>
            <a:endParaRPr lang="en-US" sz="3200" b="1" dirty="0"/>
          </a:p>
        </p:txBody>
      </p:sp>
      <p:sp>
        <p:nvSpPr>
          <p:cNvPr id="3" name="Content Placeholder 2"/>
          <p:cNvSpPr>
            <a:spLocks noGrp="1"/>
          </p:cNvSpPr>
          <p:nvPr>
            <p:ph idx="1"/>
          </p:nvPr>
        </p:nvSpPr>
        <p:spPr>
          <a:xfrm>
            <a:off x="533400" y="1752600"/>
            <a:ext cx="8153400" cy="4191000"/>
          </a:xfrm>
          <a:ln>
            <a:noFill/>
          </a:ln>
        </p:spPr>
        <p:txBody>
          <a:bodyPr>
            <a:noAutofit/>
          </a:bodyPr>
          <a:lstStyle/>
          <a:p>
            <a:pPr marL="463550" indent="-463550">
              <a:spcBef>
                <a:spcPts val="0"/>
              </a:spcBef>
              <a:spcAft>
                <a:spcPts val="1200"/>
              </a:spcAft>
            </a:pPr>
            <a:r>
              <a:rPr lang="en-US" sz="3200" dirty="0" smtClean="0"/>
              <a:t>No meaningful effect size differences but:</a:t>
            </a:r>
          </a:p>
          <a:p>
            <a:pPr marL="0" indent="0">
              <a:spcBef>
                <a:spcPts val="0"/>
              </a:spcBef>
              <a:spcAft>
                <a:spcPts val="1200"/>
              </a:spcAft>
              <a:buNone/>
            </a:pPr>
            <a:endParaRPr lang="en-US" sz="1200" dirty="0" smtClean="0"/>
          </a:p>
          <a:p>
            <a:pPr marL="573088" lvl="1" indent="0">
              <a:spcBef>
                <a:spcPts val="0"/>
              </a:spcBef>
              <a:buClr>
                <a:schemeClr val="bg1">
                  <a:lumMod val="75000"/>
                </a:schemeClr>
              </a:buClr>
              <a:buNone/>
            </a:pPr>
            <a:r>
              <a:rPr lang="en-US" sz="2800" u="sng" dirty="0" smtClean="0">
                <a:solidFill>
                  <a:schemeClr val="tx1"/>
                </a:solidFill>
              </a:rPr>
              <a:t>More likely to be high hope</a:t>
            </a:r>
          </a:p>
          <a:p>
            <a:pPr marL="1190308" lvl="2" indent="-342900">
              <a:spcBef>
                <a:spcPts val="0"/>
              </a:spcBef>
              <a:buClr>
                <a:schemeClr val="bg1">
                  <a:lumMod val="75000"/>
                </a:schemeClr>
              </a:buClr>
            </a:pPr>
            <a:r>
              <a:rPr lang="en-US" sz="2400" dirty="0" smtClean="0"/>
              <a:t>Multi-Racial/Ethnic students</a:t>
            </a:r>
          </a:p>
          <a:p>
            <a:pPr marL="1190308" lvl="2" indent="-342900">
              <a:spcBef>
                <a:spcPts val="0"/>
              </a:spcBef>
              <a:buClr>
                <a:schemeClr val="bg1">
                  <a:lumMod val="75000"/>
                </a:schemeClr>
              </a:buClr>
            </a:pPr>
            <a:r>
              <a:rPr lang="en-US" sz="2400" dirty="0" smtClean="0"/>
              <a:t>African American students</a:t>
            </a:r>
          </a:p>
          <a:p>
            <a:pPr marL="1190308" lvl="2" indent="-342900">
              <a:spcBef>
                <a:spcPts val="0"/>
              </a:spcBef>
              <a:buClr>
                <a:schemeClr val="bg1">
                  <a:lumMod val="75000"/>
                </a:schemeClr>
              </a:buClr>
            </a:pPr>
            <a:r>
              <a:rPr lang="en-US" sz="2400" dirty="0" smtClean="0"/>
              <a:t>Caucasian students</a:t>
            </a:r>
          </a:p>
          <a:p>
            <a:pPr marL="1190308" lvl="2" indent="-342900">
              <a:spcBef>
                <a:spcPts val="0"/>
              </a:spcBef>
              <a:buClr>
                <a:schemeClr val="bg1">
                  <a:lumMod val="75000"/>
                </a:schemeClr>
              </a:buClr>
            </a:pPr>
            <a:endParaRPr lang="en-US" sz="2400" dirty="0">
              <a:solidFill>
                <a:schemeClr val="tx1"/>
              </a:solidFill>
            </a:endParaRPr>
          </a:p>
          <a:p>
            <a:pPr marL="573088" lvl="1" indent="0">
              <a:spcBef>
                <a:spcPts val="0"/>
              </a:spcBef>
              <a:buClr>
                <a:schemeClr val="bg1">
                  <a:lumMod val="75000"/>
                </a:schemeClr>
              </a:buClr>
              <a:buNone/>
            </a:pPr>
            <a:r>
              <a:rPr lang="en-US" sz="2800" u="sng" dirty="0" smtClean="0">
                <a:solidFill>
                  <a:schemeClr val="tx1"/>
                </a:solidFill>
              </a:rPr>
              <a:t>More likely to be low hope</a:t>
            </a:r>
          </a:p>
          <a:p>
            <a:pPr marL="1190308" lvl="2" indent="-342900">
              <a:spcBef>
                <a:spcPts val="0"/>
              </a:spcBef>
              <a:buClr>
                <a:schemeClr val="bg1">
                  <a:lumMod val="75000"/>
                </a:schemeClr>
              </a:buClr>
            </a:pPr>
            <a:r>
              <a:rPr lang="en-US" sz="2400" dirty="0" smtClean="0">
                <a:solidFill>
                  <a:schemeClr val="tx1"/>
                </a:solidFill>
              </a:rPr>
              <a:t>Asian students</a:t>
            </a:r>
          </a:p>
          <a:p>
            <a:pPr marL="1190308" lvl="2" indent="-342900">
              <a:spcBef>
                <a:spcPts val="0"/>
              </a:spcBef>
              <a:buClr>
                <a:schemeClr val="bg1">
                  <a:lumMod val="75000"/>
                </a:schemeClr>
              </a:buClr>
            </a:pPr>
            <a:r>
              <a:rPr lang="en-US" sz="2400" dirty="0" smtClean="0"/>
              <a:t>Students with Disabilities</a:t>
            </a:r>
          </a:p>
          <a:p>
            <a:pPr marL="1190308" lvl="2" indent="-342900">
              <a:spcBef>
                <a:spcPts val="0"/>
              </a:spcBef>
              <a:buClr>
                <a:schemeClr val="bg1">
                  <a:lumMod val="75000"/>
                </a:schemeClr>
              </a:buClr>
            </a:pPr>
            <a:r>
              <a:rPr lang="en-US" sz="2400" dirty="0" smtClean="0">
                <a:solidFill>
                  <a:schemeClr val="tx1"/>
                </a:solidFill>
              </a:rPr>
              <a:t>Older (40+ Years of Age)</a:t>
            </a:r>
            <a:endParaRPr lang="en-US" sz="2400" dirty="0">
              <a:solidFill>
                <a:schemeClr val="tx1"/>
              </a:solidFill>
            </a:endParaRPr>
          </a:p>
        </p:txBody>
      </p:sp>
    </p:spTree>
    <p:custDataLst>
      <p:tags r:id="rId1"/>
    </p:custDataLst>
    <p:extLst>
      <p:ext uri="{BB962C8B-B14F-4D97-AF65-F5344CB8AC3E}">
        <p14:creationId xmlns:p14="http://schemas.microsoft.com/office/powerpoint/2010/main" val="108970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1282"/>
            <a:ext cx="8686800" cy="1143000"/>
          </a:xfrm>
        </p:spPr>
        <p:txBody>
          <a:bodyPr/>
          <a:lstStyle/>
          <a:p>
            <a:r>
              <a:rPr lang="en-US" b="1" dirty="0" smtClean="0"/>
              <a:t>Tracking of Performance Outcomes</a:t>
            </a:r>
            <a:endParaRPr lang="en-US" b="1" dirty="0"/>
          </a:p>
        </p:txBody>
      </p:sp>
      <p:sp>
        <p:nvSpPr>
          <p:cNvPr id="3" name="Content Placeholder 2"/>
          <p:cNvSpPr>
            <a:spLocks noGrp="1"/>
          </p:cNvSpPr>
          <p:nvPr>
            <p:ph idx="1"/>
          </p:nvPr>
        </p:nvSpPr>
        <p:spPr>
          <a:xfrm>
            <a:off x="685800" y="1828800"/>
            <a:ext cx="7924800" cy="4191000"/>
          </a:xfrm>
          <a:ln>
            <a:noFill/>
          </a:ln>
        </p:spPr>
        <p:txBody>
          <a:bodyPr>
            <a:noAutofit/>
          </a:bodyPr>
          <a:lstStyle/>
          <a:p>
            <a:pPr marL="463550" indent="-463550">
              <a:spcBef>
                <a:spcPts val="0"/>
              </a:spcBef>
              <a:spcAft>
                <a:spcPts val="1200"/>
              </a:spcAft>
            </a:pPr>
            <a:r>
              <a:rPr lang="en-US" sz="2800" dirty="0" smtClean="0">
                <a:solidFill>
                  <a:schemeClr val="tx1"/>
                </a:solidFill>
              </a:rPr>
              <a:t>First Semester Success and Retention Rates</a:t>
            </a:r>
            <a:endParaRPr lang="en-US" sz="2800" dirty="0"/>
          </a:p>
          <a:p>
            <a:pPr marL="463550" indent="-463550">
              <a:spcBef>
                <a:spcPts val="0"/>
              </a:spcBef>
              <a:spcAft>
                <a:spcPts val="1200"/>
              </a:spcAft>
            </a:pPr>
            <a:r>
              <a:rPr lang="en-US" sz="2800" dirty="0" smtClean="0">
                <a:solidFill>
                  <a:schemeClr val="tx1"/>
                </a:solidFill>
              </a:rPr>
              <a:t>Persistence Rate (multiple semesters)</a:t>
            </a:r>
            <a:endParaRPr lang="en-US" sz="2800" dirty="0"/>
          </a:p>
          <a:p>
            <a:pPr marL="463550" indent="-463550">
              <a:spcBef>
                <a:spcPts val="0"/>
              </a:spcBef>
              <a:spcAft>
                <a:spcPts val="1200"/>
              </a:spcAft>
            </a:pPr>
            <a:r>
              <a:rPr lang="en-US" sz="2800" dirty="0"/>
              <a:t>Basic Skills Attainment (English &amp; Math)</a:t>
            </a:r>
          </a:p>
          <a:p>
            <a:pPr marL="463550" indent="-463550">
              <a:spcBef>
                <a:spcPts val="0"/>
              </a:spcBef>
              <a:spcAft>
                <a:spcPts val="1200"/>
              </a:spcAft>
            </a:pPr>
            <a:r>
              <a:rPr lang="en-US" sz="2800" dirty="0" smtClean="0">
                <a:solidFill>
                  <a:schemeClr val="tx1"/>
                </a:solidFill>
              </a:rPr>
              <a:t>Unit Attainment (multiple unit thresholds)</a:t>
            </a:r>
            <a:endParaRPr lang="en-US" sz="2800" dirty="0" smtClean="0"/>
          </a:p>
          <a:p>
            <a:pPr marL="463550" indent="-463550">
              <a:spcBef>
                <a:spcPts val="0"/>
              </a:spcBef>
              <a:spcAft>
                <a:spcPts val="1200"/>
              </a:spcAft>
            </a:pPr>
            <a:r>
              <a:rPr lang="en-US" sz="2800" dirty="0" smtClean="0">
                <a:solidFill>
                  <a:schemeClr val="tx1"/>
                </a:solidFill>
              </a:rPr>
              <a:t>Completion of Transfer-Level Courses</a:t>
            </a:r>
          </a:p>
          <a:p>
            <a:pPr marL="463550" indent="-463550">
              <a:spcBef>
                <a:spcPts val="0"/>
              </a:spcBef>
              <a:spcAft>
                <a:spcPts val="1200"/>
              </a:spcAft>
            </a:pPr>
            <a:r>
              <a:rPr lang="en-US" sz="2800" dirty="0" smtClean="0">
                <a:solidFill>
                  <a:schemeClr val="tx1"/>
                </a:solidFill>
              </a:rPr>
              <a:t>Awards (Degrees and Certificates)</a:t>
            </a:r>
          </a:p>
          <a:p>
            <a:pPr marL="463550" indent="-463550">
              <a:spcBef>
                <a:spcPts val="0"/>
              </a:spcBef>
              <a:spcAft>
                <a:spcPts val="1200"/>
              </a:spcAft>
            </a:pPr>
            <a:r>
              <a:rPr lang="en-US" sz="2800" dirty="0" smtClean="0">
                <a:solidFill>
                  <a:schemeClr val="tx1"/>
                </a:solidFill>
              </a:rPr>
              <a:t>Transfer to 4-Year </a:t>
            </a:r>
            <a:r>
              <a:rPr lang="en-US" sz="2800" dirty="0" smtClean="0"/>
              <a:t>Institutions</a:t>
            </a:r>
            <a:endParaRPr lang="en-US" sz="2800" dirty="0" smtClean="0">
              <a:solidFill>
                <a:schemeClr val="tx1"/>
              </a:solidFill>
            </a:endParaRPr>
          </a:p>
        </p:txBody>
      </p:sp>
    </p:spTree>
    <p:custDataLst>
      <p:tags r:id="rId1"/>
    </p:custDataLst>
    <p:extLst>
      <p:ext uri="{BB962C8B-B14F-4D97-AF65-F5344CB8AC3E}">
        <p14:creationId xmlns:p14="http://schemas.microsoft.com/office/powerpoint/2010/main" val="1233188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1282"/>
            <a:ext cx="8686800" cy="1143000"/>
          </a:xfrm>
        </p:spPr>
        <p:txBody>
          <a:bodyPr/>
          <a:lstStyle/>
          <a:p>
            <a:r>
              <a:rPr lang="en-US" b="1" dirty="0" smtClean="0"/>
              <a:t>First Semester Success Rate</a:t>
            </a:r>
            <a:endParaRPr lang="en-US" b="1" dirty="0"/>
          </a:p>
        </p:txBody>
      </p:sp>
      <p:sp>
        <p:nvSpPr>
          <p:cNvPr id="6" name="TextBox 5"/>
          <p:cNvSpPr txBox="1"/>
          <p:nvPr/>
        </p:nvSpPr>
        <p:spPr>
          <a:xfrm>
            <a:off x="170330" y="2008100"/>
            <a:ext cx="461665" cy="3276600"/>
          </a:xfrm>
          <a:prstGeom prst="rect">
            <a:avLst/>
          </a:prstGeom>
          <a:noFill/>
        </p:spPr>
        <p:txBody>
          <a:bodyPr vert="vert270" wrap="square" rtlCol="0">
            <a:spAutoFit/>
          </a:bodyPr>
          <a:lstStyle/>
          <a:p>
            <a:pPr algn="ctr"/>
            <a:r>
              <a:rPr lang="en-US" dirty="0" smtClean="0"/>
              <a:t>First Semester Success Rate</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4139357281"/>
              </p:ext>
            </p:extLst>
          </p:nvPr>
        </p:nvGraphicFramePr>
        <p:xfrm>
          <a:off x="631995" y="1524000"/>
          <a:ext cx="8283406" cy="4949825"/>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1938572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282"/>
            <a:ext cx="9144000" cy="1143000"/>
          </a:xfrm>
        </p:spPr>
        <p:txBody>
          <a:bodyPr/>
          <a:lstStyle/>
          <a:p>
            <a:r>
              <a:rPr lang="en-US" b="1" dirty="0" smtClean="0"/>
              <a:t>FA-to-SP-to-FA Persistence Rate</a:t>
            </a:r>
            <a:endParaRPr lang="en-US" b="1" dirty="0"/>
          </a:p>
        </p:txBody>
      </p:sp>
      <p:sp>
        <p:nvSpPr>
          <p:cNvPr id="6" name="TextBox 5"/>
          <p:cNvSpPr txBox="1"/>
          <p:nvPr/>
        </p:nvSpPr>
        <p:spPr>
          <a:xfrm>
            <a:off x="134470" y="1721225"/>
            <a:ext cx="461665" cy="3886200"/>
          </a:xfrm>
          <a:prstGeom prst="rect">
            <a:avLst/>
          </a:prstGeom>
          <a:noFill/>
        </p:spPr>
        <p:txBody>
          <a:bodyPr vert="vert270" wrap="square" rtlCol="0">
            <a:spAutoFit/>
          </a:bodyPr>
          <a:lstStyle/>
          <a:p>
            <a:pPr algn="ctr"/>
            <a:r>
              <a:rPr lang="en-US" dirty="0" smtClean="0"/>
              <a:t>FA-to-SP-to-FA Persistence Rate</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1213191645"/>
              </p:ext>
            </p:extLst>
          </p:nvPr>
        </p:nvGraphicFramePr>
        <p:xfrm>
          <a:off x="631995" y="1524000"/>
          <a:ext cx="8283406" cy="4949825"/>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1473673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282"/>
            <a:ext cx="9144000" cy="1143000"/>
          </a:xfrm>
        </p:spPr>
        <p:txBody>
          <a:bodyPr/>
          <a:lstStyle/>
          <a:p>
            <a:r>
              <a:rPr lang="en-US" b="1" dirty="0" smtClean="0"/>
              <a:t>English Basic Skills Improvement Rate</a:t>
            </a:r>
            <a:endParaRPr lang="en-US" b="1" dirty="0"/>
          </a:p>
        </p:txBody>
      </p:sp>
      <p:sp>
        <p:nvSpPr>
          <p:cNvPr id="6" name="TextBox 5"/>
          <p:cNvSpPr txBox="1"/>
          <p:nvPr/>
        </p:nvSpPr>
        <p:spPr>
          <a:xfrm>
            <a:off x="134470" y="1721225"/>
            <a:ext cx="461665" cy="3886200"/>
          </a:xfrm>
          <a:prstGeom prst="rect">
            <a:avLst/>
          </a:prstGeom>
          <a:noFill/>
        </p:spPr>
        <p:txBody>
          <a:bodyPr vert="vert270" wrap="square" rtlCol="0">
            <a:spAutoFit/>
          </a:bodyPr>
          <a:lstStyle/>
          <a:p>
            <a:pPr algn="ctr"/>
            <a:r>
              <a:rPr lang="en-US" dirty="0" smtClean="0"/>
              <a:t>English Improvement Rate</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622528297"/>
              </p:ext>
            </p:extLst>
          </p:nvPr>
        </p:nvGraphicFramePr>
        <p:xfrm>
          <a:off x="631995" y="1524000"/>
          <a:ext cx="8283406" cy="4949825"/>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1388318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667512"/>
          </a:xfrm>
        </p:spPr>
        <p:txBody>
          <a:bodyPr>
            <a:noAutofit/>
          </a:bodyPr>
          <a:lstStyle/>
          <a:p>
            <a:pPr algn="ctr"/>
            <a:r>
              <a:rPr lang="en-US" sz="3800" b="1" dirty="0" smtClean="0">
                <a:effectLst>
                  <a:outerShdw blurRad="38100" dist="38100" dir="2700000" algn="tl">
                    <a:srgbClr val="000000">
                      <a:alpha val="43137"/>
                    </a:srgbClr>
                  </a:outerShdw>
                </a:effectLst>
              </a:rPr>
              <a:t>What obstacles did you have to overcome?</a:t>
            </a:r>
            <a:endParaRPr lang="en-US" sz="3800" b="1" dirty="0">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2819400"/>
            <a:ext cx="4579328" cy="3019702"/>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0600" y="2667000"/>
            <a:ext cx="4085220" cy="3542784"/>
          </a:xfrm>
          <a:prstGeom prst="rect">
            <a:avLst/>
          </a:prstGeom>
        </p:spPr>
      </p:pic>
    </p:spTree>
    <p:extLst>
      <p:ext uri="{BB962C8B-B14F-4D97-AF65-F5344CB8AC3E}">
        <p14:creationId xmlns:p14="http://schemas.microsoft.com/office/powerpoint/2010/main" val="31809808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282"/>
            <a:ext cx="9144000" cy="1143000"/>
          </a:xfrm>
        </p:spPr>
        <p:txBody>
          <a:bodyPr/>
          <a:lstStyle/>
          <a:p>
            <a:r>
              <a:rPr lang="en-US" b="1" dirty="0" smtClean="0"/>
              <a:t>Math Basic Skills Improvement Rate</a:t>
            </a:r>
            <a:endParaRPr lang="en-US" b="1" dirty="0"/>
          </a:p>
        </p:txBody>
      </p:sp>
      <p:sp>
        <p:nvSpPr>
          <p:cNvPr id="6" name="TextBox 5"/>
          <p:cNvSpPr txBox="1"/>
          <p:nvPr/>
        </p:nvSpPr>
        <p:spPr>
          <a:xfrm>
            <a:off x="134470" y="1721225"/>
            <a:ext cx="461665" cy="3886200"/>
          </a:xfrm>
          <a:prstGeom prst="rect">
            <a:avLst/>
          </a:prstGeom>
          <a:noFill/>
        </p:spPr>
        <p:txBody>
          <a:bodyPr vert="vert270" wrap="square" rtlCol="0">
            <a:spAutoFit/>
          </a:bodyPr>
          <a:lstStyle/>
          <a:p>
            <a:pPr algn="ctr"/>
            <a:r>
              <a:rPr lang="en-US" dirty="0" smtClean="0"/>
              <a:t>Math Improvement Rate</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1171981587"/>
              </p:ext>
            </p:extLst>
          </p:nvPr>
        </p:nvGraphicFramePr>
        <p:xfrm>
          <a:off x="631995" y="1524000"/>
          <a:ext cx="8283406" cy="4949825"/>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1407290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1282"/>
            <a:ext cx="8686800" cy="1143000"/>
          </a:xfrm>
        </p:spPr>
        <p:txBody>
          <a:bodyPr/>
          <a:lstStyle/>
          <a:p>
            <a:r>
              <a:rPr lang="en-US" b="1" dirty="0" smtClean="0"/>
              <a:t>Unit Attainment – 30+ Units</a:t>
            </a:r>
            <a:endParaRPr lang="en-US" b="1" dirty="0"/>
          </a:p>
        </p:txBody>
      </p:sp>
      <p:sp>
        <p:nvSpPr>
          <p:cNvPr id="6" name="TextBox 5"/>
          <p:cNvSpPr txBox="1"/>
          <p:nvPr/>
        </p:nvSpPr>
        <p:spPr>
          <a:xfrm>
            <a:off x="170330" y="2008100"/>
            <a:ext cx="461665" cy="3276600"/>
          </a:xfrm>
          <a:prstGeom prst="rect">
            <a:avLst/>
          </a:prstGeom>
          <a:noFill/>
        </p:spPr>
        <p:txBody>
          <a:bodyPr vert="vert270" wrap="square" rtlCol="0">
            <a:spAutoFit/>
          </a:bodyPr>
          <a:lstStyle/>
          <a:p>
            <a:pPr algn="ctr"/>
            <a:r>
              <a:rPr lang="en-US" dirty="0" smtClean="0"/>
              <a:t>30 Unit Attainment Rate</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447782491"/>
              </p:ext>
            </p:extLst>
          </p:nvPr>
        </p:nvGraphicFramePr>
        <p:xfrm>
          <a:off x="631995" y="1524000"/>
          <a:ext cx="8283406" cy="4949825"/>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632522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1282"/>
            <a:ext cx="8686800" cy="1143000"/>
          </a:xfrm>
        </p:spPr>
        <p:txBody>
          <a:bodyPr/>
          <a:lstStyle/>
          <a:p>
            <a:r>
              <a:rPr lang="en-US" b="1" dirty="0" smtClean="0"/>
              <a:t>Unit Attainment – 45+ Units</a:t>
            </a:r>
            <a:endParaRPr lang="en-US" b="1" dirty="0"/>
          </a:p>
        </p:txBody>
      </p:sp>
      <p:sp>
        <p:nvSpPr>
          <p:cNvPr id="6" name="TextBox 5"/>
          <p:cNvSpPr txBox="1"/>
          <p:nvPr/>
        </p:nvSpPr>
        <p:spPr>
          <a:xfrm>
            <a:off x="170330" y="2008100"/>
            <a:ext cx="461665" cy="3276600"/>
          </a:xfrm>
          <a:prstGeom prst="rect">
            <a:avLst/>
          </a:prstGeom>
          <a:noFill/>
        </p:spPr>
        <p:txBody>
          <a:bodyPr vert="vert270" wrap="square" rtlCol="0">
            <a:spAutoFit/>
          </a:bodyPr>
          <a:lstStyle/>
          <a:p>
            <a:pPr algn="ctr"/>
            <a:r>
              <a:rPr lang="en-US" dirty="0" smtClean="0"/>
              <a:t>45 Unit Attainment Rate</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917280402"/>
              </p:ext>
            </p:extLst>
          </p:nvPr>
        </p:nvGraphicFramePr>
        <p:xfrm>
          <a:off x="631995" y="1524000"/>
          <a:ext cx="8283406" cy="4949825"/>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1388127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1282"/>
            <a:ext cx="8686800" cy="1143000"/>
          </a:xfrm>
        </p:spPr>
        <p:txBody>
          <a:bodyPr/>
          <a:lstStyle/>
          <a:p>
            <a:r>
              <a:rPr lang="en-US" b="1" dirty="0" smtClean="0"/>
              <a:t>Degree Attainment (through SP15)</a:t>
            </a:r>
            <a:endParaRPr lang="en-US" b="1" dirty="0"/>
          </a:p>
        </p:txBody>
      </p:sp>
      <p:sp>
        <p:nvSpPr>
          <p:cNvPr id="6" name="TextBox 5"/>
          <p:cNvSpPr txBox="1"/>
          <p:nvPr/>
        </p:nvSpPr>
        <p:spPr>
          <a:xfrm>
            <a:off x="170330" y="2008100"/>
            <a:ext cx="461665" cy="3276600"/>
          </a:xfrm>
          <a:prstGeom prst="rect">
            <a:avLst/>
          </a:prstGeom>
          <a:noFill/>
        </p:spPr>
        <p:txBody>
          <a:bodyPr vert="vert270" wrap="square" rtlCol="0">
            <a:spAutoFit/>
          </a:bodyPr>
          <a:lstStyle/>
          <a:p>
            <a:pPr algn="ctr"/>
            <a:r>
              <a:rPr lang="en-US" dirty="0" smtClean="0"/>
              <a:t>Degree Attainment</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1402521251"/>
              </p:ext>
            </p:extLst>
          </p:nvPr>
        </p:nvGraphicFramePr>
        <p:xfrm>
          <a:off x="631995" y="1524000"/>
          <a:ext cx="8283406" cy="4949825"/>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3215691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309372"/>
            <a:ext cx="7772400" cy="1362456"/>
          </a:xfrm>
        </p:spPr>
        <p:txBody>
          <a:bodyPr>
            <a:noAutofit/>
          </a:bodyPr>
          <a:lstStyle/>
          <a:p>
            <a:r>
              <a:rPr lang="en-US" dirty="0" smtClean="0">
                <a:solidFill>
                  <a:schemeClr val="accent3">
                    <a:lumMod val="20000"/>
                    <a:lumOff val="80000"/>
                  </a:schemeClr>
                </a:solidFill>
              </a:rPr>
              <a:t>Have you ever lost a thinking game?</a:t>
            </a:r>
            <a:endParaRPr lang="en-US" dirty="0">
              <a:solidFill>
                <a:schemeClr val="accent3">
                  <a:lumMod val="20000"/>
                  <a:lumOff val="80000"/>
                </a:schemeClr>
              </a:solidFill>
            </a:endParaRPr>
          </a:p>
        </p:txBody>
      </p:sp>
      <p:pic>
        <p:nvPicPr>
          <p:cNvPr id="6" name="Picture 2" descr="https://lh6.ggpht.com/ZCMGp_5c9HgvPiN3_Hx5JieRoSGZyPs8bZJVbSOJPBM-NUJzOvtsrolESUDJhg7qzi_I=h9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990600"/>
            <a:ext cx="3056331" cy="54254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wired.com/reviews/wp-content/uploads/2011/10/words-with-friend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5330" y="1752600"/>
            <a:ext cx="3000375" cy="500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5276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How did you respond?</a:t>
            </a:r>
            <a:endParaRPr lang="en-US" b="1" dirty="0"/>
          </a:p>
        </p:txBody>
      </p:sp>
      <p:pic>
        <p:nvPicPr>
          <p:cNvPr id="4" name="Content Placeholder 3"/>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381000" y="1744698"/>
            <a:ext cx="2590800" cy="2625654"/>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0360" y="1857375"/>
            <a:ext cx="2862705" cy="19050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 y="4589814"/>
            <a:ext cx="2667000" cy="1997676"/>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05199" y="4488016"/>
            <a:ext cx="2507865" cy="2016323"/>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13357" y="4555524"/>
            <a:ext cx="2889849" cy="1914525"/>
          </a:xfrm>
          <a:prstGeom prst="rect">
            <a:avLst/>
          </a:prstGeom>
        </p:spPr>
      </p:pic>
      <p:pic>
        <p:nvPicPr>
          <p:cNvPr id="1028" name="Picture 4" descr="http://en.chessbase.com/Portals/4/files/news/2014/topical/ivorytower0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13357" y="2084070"/>
            <a:ext cx="3009626" cy="1743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7501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9F67566-1DA4-4633-A16A-6B2A60314D4D}" type="slidenum">
              <a:rPr lang="en-US" smtClean="0">
                <a:solidFill>
                  <a:srgbClr val="FFFFFF"/>
                </a:solidFill>
              </a:rPr>
              <a:pPr>
                <a:defRPr/>
              </a:pPr>
              <a:t>36</a:t>
            </a:fld>
            <a:endParaRPr lang="en-US" dirty="0">
              <a:solidFill>
                <a:srgbClr val="FFFFFF"/>
              </a:solidFill>
            </a:endParaRPr>
          </a:p>
        </p:txBody>
      </p:sp>
      <p:sp>
        <p:nvSpPr>
          <p:cNvPr id="2" name="Rectangle 1"/>
          <p:cNvSpPr/>
          <p:nvPr/>
        </p:nvSpPr>
        <p:spPr>
          <a:xfrm>
            <a:off x="2895600" y="152400"/>
            <a:ext cx="5257800" cy="923330"/>
          </a:xfrm>
          <a:prstGeom prst="rect">
            <a:avLst/>
          </a:prstGeom>
        </p:spPr>
        <p:txBody>
          <a:bodyPr wrap="square">
            <a:spAutoFit/>
          </a:bodyPr>
          <a:lstStyle/>
          <a:p>
            <a:r>
              <a:rPr lang="en-US" sz="5400" dirty="0" smtClean="0">
                <a:solidFill>
                  <a:srgbClr val="FFFF00"/>
                </a:solidFill>
                <a:hlinkClick r:id="rId5"/>
              </a:rPr>
              <a:t>Life = Risk</a:t>
            </a:r>
            <a:endParaRPr lang="en-US" sz="5400" dirty="0">
              <a:solidFill>
                <a:srgbClr val="FFFF00"/>
              </a:solidFill>
            </a:endParaRPr>
          </a:p>
        </p:txBody>
      </p:sp>
      <p:pic>
        <p:nvPicPr>
          <p:cNvPr id="3" name="Life=Risk--Motiva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1295400" y="1447800"/>
            <a:ext cx="6604000" cy="4953000"/>
          </a:xfrm>
          <a:prstGeom prst="rect">
            <a:avLst/>
          </a:prstGeom>
        </p:spPr>
      </p:pic>
    </p:spTree>
    <p:extLst>
      <p:ext uri="{BB962C8B-B14F-4D97-AF65-F5344CB8AC3E}">
        <p14:creationId xmlns:p14="http://schemas.microsoft.com/office/powerpoint/2010/main" val="23030989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Donut 1"/>
          <p:cNvSpPr/>
          <p:nvPr/>
        </p:nvSpPr>
        <p:spPr>
          <a:xfrm>
            <a:off x="1828800" y="1752600"/>
            <a:ext cx="5257800" cy="3962400"/>
          </a:xfrm>
          <a:prstGeom prst="donut">
            <a:avLst>
              <a:gd name="adj" fmla="val 11609"/>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Oval 2"/>
          <p:cNvSpPr/>
          <p:nvPr/>
        </p:nvSpPr>
        <p:spPr>
          <a:xfrm>
            <a:off x="2362200" y="2286000"/>
            <a:ext cx="4191000" cy="2895600"/>
          </a:xfrm>
          <a:prstGeom prst="ellipse">
            <a:avLst/>
          </a:prstGeom>
          <a:solidFill>
            <a:schemeClr val="accent2">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2590800" y="2895600"/>
            <a:ext cx="3733800" cy="1569660"/>
          </a:xfrm>
          <a:prstGeom prst="rect">
            <a:avLst/>
          </a:prstGeom>
          <a:noFill/>
        </p:spPr>
        <p:txBody>
          <a:bodyPr wrap="square" rtlCol="0">
            <a:spAutoFit/>
          </a:bodyPr>
          <a:lstStyle/>
          <a:p>
            <a:pPr algn="ctr"/>
            <a:r>
              <a:rPr lang="en-US" sz="9600" i="1" dirty="0" smtClean="0">
                <a:solidFill>
                  <a:schemeClr val="bg2">
                    <a:lumMod val="10000"/>
                  </a:schemeClr>
                </a:solidFill>
                <a:latin typeface="Cooper Std Black" pitchFamily="18" charset="0"/>
              </a:rPr>
              <a:t>YET</a:t>
            </a:r>
            <a:endParaRPr lang="en-US" sz="9600" i="1" dirty="0">
              <a:solidFill>
                <a:schemeClr val="bg2">
                  <a:lumMod val="10000"/>
                </a:schemeClr>
              </a:solidFill>
              <a:latin typeface="Cooper Std Black" pitchFamily="18" charset="0"/>
            </a:endParaRPr>
          </a:p>
        </p:txBody>
      </p:sp>
      <p:sp>
        <p:nvSpPr>
          <p:cNvPr id="5" name="Title 4"/>
          <p:cNvSpPr>
            <a:spLocks noGrp="1"/>
          </p:cNvSpPr>
          <p:nvPr>
            <p:ph type="title"/>
          </p:nvPr>
        </p:nvSpPr>
        <p:spPr>
          <a:xfrm>
            <a:off x="457200" y="0"/>
            <a:ext cx="8305800" cy="1143000"/>
          </a:xfrm>
        </p:spPr>
        <p:txBody>
          <a:bodyPr/>
          <a:lstStyle/>
          <a:p>
            <a:r>
              <a:rPr lang="en-US" b="1" dirty="0" smtClean="0">
                <a:effectLst>
                  <a:outerShdw blurRad="38100" dist="38100" dir="2700000" algn="tl">
                    <a:srgbClr val="000000">
                      <a:alpha val="43137"/>
                    </a:srgbClr>
                  </a:outerShdw>
                </a:effectLst>
              </a:rPr>
              <a:t>The Power of…</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458544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8600"/>
            <a:ext cx="8534400" cy="758825"/>
          </a:xfrm>
        </p:spPr>
        <p:txBody>
          <a:bodyPr>
            <a:noAutofit/>
          </a:bodyPr>
          <a:lstStyle/>
          <a:p>
            <a:r>
              <a:rPr lang="en-US" sz="4400" b="1" dirty="0" smtClean="0">
                <a:solidFill>
                  <a:schemeClr val="accent2">
                    <a:lumMod val="20000"/>
                    <a:lumOff val="80000"/>
                  </a:schemeClr>
                </a:solidFill>
              </a:rPr>
              <a:t>Fixed Mindset Beliefs</a:t>
            </a:r>
            <a:endParaRPr lang="en-US" sz="4400" b="1" dirty="0">
              <a:solidFill>
                <a:schemeClr val="accent2">
                  <a:lumMod val="20000"/>
                  <a:lumOff val="80000"/>
                </a:schemeClr>
              </a:solidFill>
            </a:endParaRPr>
          </a:p>
        </p:txBody>
      </p:sp>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1066800"/>
            <a:ext cx="6858000" cy="5458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75363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Fixed Mindset Behaviors</a:t>
            </a:r>
            <a:endParaRPr lang="en-US" b="1" dirty="0"/>
          </a:p>
        </p:txBody>
      </p:sp>
      <p:pic>
        <p:nvPicPr>
          <p:cNvPr id="4" name="Picture 3" descr="C:\Documents and Settings\Cindy.Walker\Local Settings\Temporary Internet Files\Content.IE5\WMXFPEH7\MP90017878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2971800"/>
            <a:ext cx="1847088" cy="2743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3962400"/>
            <a:ext cx="2461846" cy="26670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1600200"/>
            <a:ext cx="2957909" cy="2209800"/>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05200" y="1828800"/>
            <a:ext cx="3532909" cy="190500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28999" y="4267200"/>
            <a:ext cx="3249003" cy="2209800"/>
          </a:xfrm>
          <a:prstGeom prst="rect">
            <a:avLst/>
          </a:prstGeom>
        </p:spPr>
      </p:pic>
    </p:spTree>
    <p:extLst>
      <p:ext uri="{BB962C8B-B14F-4D97-AF65-F5344CB8AC3E}">
        <p14:creationId xmlns:p14="http://schemas.microsoft.com/office/powerpoint/2010/main" val="352433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effectLst>
                  <a:outerShdw blurRad="38100" dist="38100" dir="2700000" algn="tl">
                    <a:srgbClr val="000000">
                      <a:alpha val="43137"/>
                    </a:srgbClr>
                  </a:outerShdw>
                </a:effectLst>
              </a:rPr>
              <a:t>How did you overcome the obstacles?</a:t>
            </a:r>
            <a:endParaRPr lang="en-US" b="1" dirty="0">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828800"/>
            <a:ext cx="4638136" cy="4131449"/>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fov="1200000">
              <a:rot lat="18960000" lon="0" rev="0"/>
            </a:camera>
            <a:lightRig rig="twoPt" dir="t">
              <a:rot lat="0" lon="0" rev="6600000"/>
            </a:lightRig>
          </a:scene3d>
          <a:sp3d prstMaterial="matte">
            <a:bevelT w="22860" h="12700"/>
            <a:contourClr>
              <a:srgbClr val="FFFFFF"/>
            </a:contourClr>
          </a:sp3d>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2057400"/>
            <a:ext cx="2743200" cy="412229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117216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Brain Plasticity</a:t>
            </a:r>
            <a:endParaRPr lang="en-US" b="1" dirty="0">
              <a:effectLst>
                <a:outerShdw blurRad="38100" dist="38100" dir="2700000" algn="tl">
                  <a:srgbClr val="000000">
                    <a:alpha val="43137"/>
                  </a:srgbClr>
                </a:outerShdw>
              </a:effectLst>
            </a:endParaRPr>
          </a:p>
        </p:txBody>
      </p:sp>
      <p:pic>
        <p:nvPicPr>
          <p:cNvPr id="5" name="Picture 2" descr="http://www.scientificamerican.com/media/inline/does-brain-size-matter_1.jpg"/>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a:xfrm>
            <a:off x="304800" y="1828800"/>
            <a:ext cx="4419600" cy="4419600"/>
          </a:xfrm>
          <a:noFill/>
        </p:spPr>
      </p:pic>
      <p:pic>
        <p:nvPicPr>
          <p:cNvPr id="4" name="Picture 4" descr="C:\Documents and Settings\Cindy.Walker\Local Settings\Temporary Internet Files\Content.IE5\OW4MML1Q\MC900438727[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2590800"/>
            <a:ext cx="3987800" cy="2990850"/>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9935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p:spPr>
        <p:txBody>
          <a:bodyPr>
            <a:normAutofit/>
          </a:bodyPr>
          <a:lstStyle/>
          <a:p>
            <a:r>
              <a:rPr lang="en-US" sz="4400" b="1" dirty="0" smtClean="0">
                <a:solidFill>
                  <a:schemeClr val="accent2">
                    <a:lumMod val="20000"/>
                    <a:lumOff val="80000"/>
                  </a:schemeClr>
                </a:solidFill>
              </a:rPr>
              <a:t>Growth Mindset Beliefs</a:t>
            </a:r>
            <a:endParaRPr lang="en-US" sz="4400" b="1" dirty="0">
              <a:solidFill>
                <a:schemeClr val="accent2">
                  <a:lumMod val="20000"/>
                  <a:lumOff val="80000"/>
                </a:schemeClr>
              </a:solidFill>
            </a:endParaRP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1396713"/>
            <a:ext cx="6400800" cy="5245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49789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Growth Mindset Behaviors</a:t>
            </a:r>
            <a:endParaRPr lang="en-US" b="1" dirty="0">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752600"/>
            <a:ext cx="3124200" cy="2340134"/>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21851" t="4858" r="24668" b="9809"/>
          <a:stretch/>
        </p:blipFill>
        <p:spPr>
          <a:xfrm>
            <a:off x="3505200" y="1752600"/>
            <a:ext cx="3684134" cy="34290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4191000"/>
            <a:ext cx="3124200" cy="234013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3600" y="4495800"/>
            <a:ext cx="3206229" cy="2133600"/>
          </a:xfrm>
          <a:prstGeom prst="rect">
            <a:avLst/>
          </a:prstGeom>
        </p:spPr>
      </p:pic>
    </p:spTree>
    <p:extLst>
      <p:ext uri="{BB962C8B-B14F-4D97-AF65-F5344CB8AC3E}">
        <p14:creationId xmlns:p14="http://schemas.microsoft.com/office/powerpoint/2010/main" val="170979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FFFFFF">
            <a:alpha val="0"/>
          </a:srgbClr>
        </a:solidFill>
        <a:effectLst/>
      </p:bgPr>
    </p:bg>
    <p:spTree>
      <p:nvGrpSpPr>
        <p:cNvPr id="1" name=""/>
        <p:cNvGrpSpPr/>
        <p:nvPr/>
      </p:nvGrpSpPr>
      <p:grpSpPr>
        <a:xfrm>
          <a:off x="0" y="0"/>
          <a:ext cx="0" cy="0"/>
          <a:chOff x="0" y="0"/>
          <a:chExt cx="0" cy="0"/>
        </a:xfrm>
      </p:grpSpPr>
      <p:sp>
        <p:nvSpPr>
          <p:cNvPr id="4" name="Quad Arrow 3"/>
          <p:cNvSpPr/>
          <p:nvPr/>
        </p:nvSpPr>
        <p:spPr>
          <a:xfrm>
            <a:off x="762000" y="228600"/>
            <a:ext cx="7543800" cy="6324600"/>
          </a:xfrm>
          <a:prstGeom prst="quadArrow">
            <a:avLst>
              <a:gd name="adj1" fmla="val 8043"/>
              <a:gd name="adj2" fmla="val 8338"/>
              <a:gd name="adj3" fmla="val 2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rot="16200000">
            <a:off x="1708666" y="3244334"/>
            <a:ext cx="5638800" cy="369332"/>
          </a:xfrm>
          <a:prstGeom prst="rect">
            <a:avLst/>
          </a:prstGeom>
          <a:noFill/>
        </p:spPr>
        <p:txBody>
          <a:bodyPr wrap="square" rtlCol="0">
            <a:spAutoFit/>
          </a:bodyPr>
          <a:lstStyle/>
          <a:p>
            <a:r>
              <a:rPr lang="en-US" b="1" dirty="0" smtClean="0">
                <a:solidFill>
                  <a:srgbClr val="000000"/>
                </a:solidFill>
              </a:rPr>
              <a:t>Fixed Mindset                                        Growth Mindset</a:t>
            </a:r>
            <a:endParaRPr lang="en-US" b="1" dirty="0">
              <a:solidFill>
                <a:srgbClr val="000000"/>
              </a:solidFill>
            </a:endParaRPr>
          </a:p>
        </p:txBody>
      </p:sp>
      <p:sp>
        <p:nvSpPr>
          <p:cNvPr id="6" name="TextBox 5"/>
          <p:cNvSpPr txBox="1"/>
          <p:nvPr/>
        </p:nvSpPr>
        <p:spPr>
          <a:xfrm>
            <a:off x="1219200" y="3200400"/>
            <a:ext cx="6705600" cy="369332"/>
          </a:xfrm>
          <a:prstGeom prst="rect">
            <a:avLst/>
          </a:prstGeom>
          <a:noFill/>
        </p:spPr>
        <p:txBody>
          <a:bodyPr wrap="square" rtlCol="0">
            <a:spAutoFit/>
          </a:bodyPr>
          <a:lstStyle/>
          <a:p>
            <a:r>
              <a:rPr lang="en-US" b="1" dirty="0" smtClean="0">
                <a:solidFill>
                  <a:srgbClr val="000000"/>
                </a:solidFill>
              </a:rPr>
              <a:t>Low Hope		    Stuck		              High Hope</a:t>
            </a:r>
            <a:endParaRPr lang="en-US" b="1" dirty="0">
              <a:solidFill>
                <a:srgbClr val="000000"/>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304800"/>
            <a:ext cx="2209800" cy="238371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4495800"/>
            <a:ext cx="2000250" cy="2286000"/>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2600" y="381000"/>
            <a:ext cx="2133600" cy="2424546"/>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1200" y="3962400"/>
            <a:ext cx="1990725" cy="1990725"/>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5064" t="3400" r="18653"/>
          <a:stretch/>
        </p:blipFill>
        <p:spPr>
          <a:xfrm>
            <a:off x="361243" y="5012267"/>
            <a:ext cx="1998135" cy="1683808"/>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b="12080"/>
          <a:stretch/>
        </p:blipFill>
        <p:spPr>
          <a:xfrm>
            <a:off x="5181600" y="3962400"/>
            <a:ext cx="1743075" cy="2302933"/>
          </a:xfrm>
          <a:prstGeom prst="rect">
            <a:avLst/>
          </a:prstGeom>
        </p:spPr>
      </p:pic>
    </p:spTree>
    <p:extLst>
      <p:ext uri="{BB962C8B-B14F-4D97-AF65-F5344CB8AC3E}">
        <p14:creationId xmlns:p14="http://schemas.microsoft.com/office/powerpoint/2010/main" val="88224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1000" fill="hold"/>
                                        <p:tgtEl>
                                          <p:spTgt spid="13"/>
                                        </p:tgtEl>
                                        <p:attrNameLst>
                                          <p:attrName>ppt_w</p:attrName>
                                        </p:attrNameLst>
                                      </p:cBhvr>
                                      <p:tavLst>
                                        <p:tav tm="0">
                                          <p:val>
                                            <p:fltVal val="0"/>
                                          </p:val>
                                        </p:tav>
                                        <p:tav tm="100000">
                                          <p:val>
                                            <p:strVal val="#ppt_w"/>
                                          </p:val>
                                        </p:tav>
                                      </p:tavLst>
                                    </p:anim>
                                    <p:anim calcmode="lin" valueType="num">
                                      <p:cBhvr>
                                        <p:cTn id="27" dur="1000" fill="hold"/>
                                        <p:tgtEl>
                                          <p:spTgt spid="13"/>
                                        </p:tgtEl>
                                        <p:attrNameLst>
                                          <p:attrName>ppt_h</p:attrName>
                                        </p:attrNameLst>
                                      </p:cBhvr>
                                      <p:tavLst>
                                        <p:tav tm="0">
                                          <p:val>
                                            <p:fltVal val="0"/>
                                          </p:val>
                                        </p:tav>
                                        <p:tav tm="100000">
                                          <p:val>
                                            <p:strVal val="#ppt_h"/>
                                          </p:val>
                                        </p:tav>
                                      </p:tavLst>
                                    </p:anim>
                                    <p:anim calcmode="lin" valueType="num">
                                      <p:cBhvr>
                                        <p:cTn id="28" dur="1000" fill="hold"/>
                                        <p:tgtEl>
                                          <p:spTgt spid="13"/>
                                        </p:tgtEl>
                                        <p:attrNameLst>
                                          <p:attrName>style.rotation</p:attrName>
                                        </p:attrNameLst>
                                      </p:cBhvr>
                                      <p:tavLst>
                                        <p:tav tm="0">
                                          <p:val>
                                            <p:fltVal val="90"/>
                                          </p:val>
                                        </p:tav>
                                        <p:tav tm="100000">
                                          <p:val>
                                            <p:fltVal val="0"/>
                                          </p:val>
                                        </p:tav>
                                      </p:tavLst>
                                    </p:anim>
                                    <p:animEffect transition="in" filter="fade">
                                      <p:cBhvr>
                                        <p:cTn id="29" dur="1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1282"/>
            <a:ext cx="8686800" cy="1143000"/>
          </a:xfrm>
        </p:spPr>
        <p:txBody>
          <a:bodyPr/>
          <a:lstStyle/>
          <a:p>
            <a:r>
              <a:rPr lang="en-US" b="1" dirty="0" smtClean="0"/>
              <a:t>Mindset Scale Score Distribution</a:t>
            </a:r>
            <a:endParaRPr lang="en-US" b="1" dirty="0"/>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298031175"/>
              </p:ext>
            </p:extLst>
          </p:nvPr>
        </p:nvGraphicFramePr>
        <p:xfrm>
          <a:off x="533399" y="1527175"/>
          <a:ext cx="8272463" cy="4492625"/>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134470" y="1981200"/>
            <a:ext cx="461665" cy="3276600"/>
          </a:xfrm>
          <a:prstGeom prst="rect">
            <a:avLst/>
          </a:prstGeom>
          <a:noFill/>
        </p:spPr>
        <p:txBody>
          <a:bodyPr vert="vert270" wrap="square" rtlCol="0">
            <a:spAutoFit/>
          </a:bodyPr>
          <a:lstStyle/>
          <a:p>
            <a:r>
              <a:rPr lang="en-US" dirty="0" smtClean="0"/>
              <a:t>Number of Students Assessed</a:t>
            </a:r>
            <a:endParaRPr lang="en-US" dirty="0"/>
          </a:p>
        </p:txBody>
      </p:sp>
      <p:sp>
        <p:nvSpPr>
          <p:cNvPr id="7" name="TextBox 6"/>
          <p:cNvSpPr txBox="1"/>
          <p:nvPr/>
        </p:nvSpPr>
        <p:spPr>
          <a:xfrm>
            <a:off x="3845860" y="6019800"/>
            <a:ext cx="2859740" cy="369332"/>
          </a:xfrm>
          <a:prstGeom prst="rect">
            <a:avLst/>
          </a:prstGeom>
          <a:noFill/>
        </p:spPr>
        <p:txBody>
          <a:bodyPr vert="horz" wrap="square" rtlCol="0">
            <a:spAutoFit/>
          </a:bodyPr>
          <a:lstStyle/>
          <a:p>
            <a:r>
              <a:rPr lang="en-US" dirty="0" smtClean="0"/>
              <a:t>Mindset Scale Total Score</a:t>
            </a:r>
            <a:endParaRPr lang="en-US" dirty="0"/>
          </a:p>
        </p:txBody>
      </p:sp>
      <p:sp>
        <p:nvSpPr>
          <p:cNvPr id="8" name="Rectangle 7"/>
          <p:cNvSpPr/>
          <p:nvPr/>
        </p:nvSpPr>
        <p:spPr>
          <a:xfrm>
            <a:off x="1066800" y="6344307"/>
            <a:ext cx="7162800" cy="369332"/>
          </a:xfrm>
          <a:prstGeom prst="rect">
            <a:avLst/>
          </a:prstGeom>
        </p:spPr>
        <p:txBody>
          <a:bodyPr wrap="square">
            <a:spAutoFit/>
          </a:bodyPr>
          <a:lstStyle/>
          <a:p>
            <a:r>
              <a:rPr lang="en-US" b="1" i="1" dirty="0" smtClean="0">
                <a:solidFill>
                  <a:schemeClr val="bg2"/>
                </a:solidFill>
              </a:rPr>
              <a:t>N = 4,324; mean </a:t>
            </a:r>
            <a:r>
              <a:rPr lang="en-US" b="1" i="1" dirty="0">
                <a:solidFill>
                  <a:schemeClr val="bg2"/>
                </a:solidFill>
              </a:rPr>
              <a:t>=  </a:t>
            </a:r>
            <a:r>
              <a:rPr lang="en-US" b="1" i="1" dirty="0" smtClean="0">
                <a:solidFill>
                  <a:schemeClr val="bg2"/>
                </a:solidFill>
              </a:rPr>
              <a:t>25.76; </a:t>
            </a:r>
            <a:r>
              <a:rPr lang="en-US" b="1" i="1" dirty="0">
                <a:solidFill>
                  <a:schemeClr val="bg2"/>
                </a:solidFill>
              </a:rPr>
              <a:t>median =  </a:t>
            </a:r>
            <a:r>
              <a:rPr lang="en-US" b="1" i="1" dirty="0" smtClean="0">
                <a:solidFill>
                  <a:schemeClr val="bg2"/>
                </a:solidFill>
              </a:rPr>
              <a:t>25.0; </a:t>
            </a:r>
            <a:r>
              <a:rPr lang="en-US" b="1" i="1" dirty="0">
                <a:solidFill>
                  <a:schemeClr val="bg2"/>
                </a:solidFill>
              </a:rPr>
              <a:t>standard deviation = </a:t>
            </a:r>
            <a:r>
              <a:rPr lang="en-US" b="1" i="1" dirty="0" smtClean="0">
                <a:solidFill>
                  <a:schemeClr val="bg2"/>
                </a:solidFill>
              </a:rPr>
              <a:t>2.96</a:t>
            </a:r>
            <a:endParaRPr lang="en-US" b="1" dirty="0">
              <a:solidFill>
                <a:schemeClr val="bg2"/>
              </a:solidFill>
            </a:endParaRPr>
          </a:p>
        </p:txBody>
      </p:sp>
      <p:sp>
        <p:nvSpPr>
          <p:cNvPr id="10" name="Text Box 313"/>
          <p:cNvSpPr txBox="1">
            <a:spLocks noChangeArrowheads="1"/>
          </p:cNvSpPr>
          <p:nvPr/>
        </p:nvSpPr>
        <p:spPr bwMode="auto">
          <a:xfrm>
            <a:off x="6781800" y="1715645"/>
            <a:ext cx="1308845" cy="523220"/>
          </a:xfrm>
          <a:prstGeom prst="rect">
            <a:avLst/>
          </a:prstGeom>
          <a:noFill/>
          <a:ln>
            <a:noFill/>
          </a:ln>
        </p:spPr>
        <p:txBody>
          <a:bodyPr rot="0" vert="horz" wrap="square" lIns="91440" tIns="45720" rIns="91440" bIns="45720" anchor="t" anchorCtr="0" upright="1">
            <a:spAutoFit/>
          </a:bodyPr>
          <a:lstStyle/>
          <a:p>
            <a:pPr marL="0" marR="0" algn="ctr">
              <a:spcBef>
                <a:spcPts val="0"/>
              </a:spcBef>
              <a:spcAft>
                <a:spcPts val="0"/>
              </a:spcAft>
            </a:pPr>
            <a:r>
              <a:rPr lang="en-US" sz="1400" b="1" dirty="0" smtClean="0">
                <a:solidFill>
                  <a:srgbClr val="FF0000"/>
                </a:solidFill>
                <a:effectLst/>
                <a:latin typeface="Microsoft Sans Serif"/>
                <a:ea typeface="Times New Roman"/>
              </a:rPr>
              <a:t>Growth Mindset</a:t>
            </a:r>
            <a:endParaRPr lang="en-US" sz="1400" dirty="0">
              <a:effectLst/>
              <a:latin typeface="Times New Roman"/>
              <a:ea typeface="Times New Roman"/>
            </a:endParaRPr>
          </a:p>
        </p:txBody>
      </p:sp>
      <p:sp>
        <p:nvSpPr>
          <p:cNvPr id="11" name="Text Box 311"/>
          <p:cNvSpPr txBox="1">
            <a:spLocks noChangeArrowheads="1"/>
          </p:cNvSpPr>
          <p:nvPr/>
        </p:nvSpPr>
        <p:spPr bwMode="auto">
          <a:xfrm>
            <a:off x="2286000" y="1714892"/>
            <a:ext cx="990600" cy="523220"/>
          </a:xfrm>
          <a:prstGeom prst="rect">
            <a:avLst/>
          </a:prstGeom>
          <a:noFill/>
          <a:ln>
            <a:noFill/>
          </a:ln>
        </p:spPr>
        <p:txBody>
          <a:bodyPr rot="0" vert="horz" wrap="square" lIns="91440" tIns="45720" rIns="91440" bIns="45720" anchor="t" anchorCtr="0" upright="1">
            <a:spAutoFit/>
          </a:bodyPr>
          <a:lstStyle/>
          <a:p>
            <a:pPr marL="0" marR="0" algn="ctr">
              <a:spcBef>
                <a:spcPts val="0"/>
              </a:spcBef>
              <a:spcAft>
                <a:spcPts val="0"/>
              </a:spcAft>
            </a:pPr>
            <a:r>
              <a:rPr lang="en-US" sz="1400" b="1" dirty="0" smtClean="0">
                <a:solidFill>
                  <a:srgbClr val="FF0000"/>
                </a:solidFill>
                <a:effectLst/>
                <a:latin typeface="Microsoft Sans Serif"/>
                <a:ea typeface="Times New Roman"/>
              </a:rPr>
              <a:t>Fixed Mindset</a:t>
            </a:r>
            <a:endParaRPr lang="en-US" sz="1400" dirty="0">
              <a:effectLst/>
              <a:latin typeface="Times New Roman"/>
              <a:ea typeface="Times New Roman"/>
            </a:endParaRPr>
          </a:p>
        </p:txBody>
      </p:sp>
      <p:sp>
        <p:nvSpPr>
          <p:cNvPr id="12" name="Text Box 312"/>
          <p:cNvSpPr txBox="1">
            <a:spLocks noChangeArrowheads="1"/>
          </p:cNvSpPr>
          <p:nvPr/>
        </p:nvSpPr>
        <p:spPr bwMode="auto">
          <a:xfrm>
            <a:off x="4629346" y="1715645"/>
            <a:ext cx="1219200" cy="523220"/>
          </a:xfrm>
          <a:prstGeom prst="rect">
            <a:avLst/>
          </a:prstGeom>
          <a:noFill/>
          <a:ln>
            <a:noFill/>
          </a:ln>
        </p:spPr>
        <p:txBody>
          <a:bodyPr rot="0" vert="horz" wrap="square" lIns="91440" tIns="45720" rIns="91440" bIns="45720" anchor="t" anchorCtr="0" upright="1">
            <a:spAutoFit/>
          </a:bodyPr>
          <a:lstStyle/>
          <a:p>
            <a:pPr marL="0" marR="0" algn="ctr">
              <a:spcBef>
                <a:spcPts val="0"/>
              </a:spcBef>
              <a:spcAft>
                <a:spcPts val="0"/>
              </a:spcAft>
            </a:pPr>
            <a:r>
              <a:rPr lang="en-US" sz="1400" b="1" dirty="0" smtClean="0">
                <a:solidFill>
                  <a:srgbClr val="FF0000"/>
                </a:solidFill>
                <a:effectLst/>
                <a:latin typeface="Microsoft Sans Serif"/>
                <a:ea typeface="Times New Roman"/>
              </a:rPr>
              <a:t>Neutral Mindset</a:t>
            </a:r>
            <a:endParaRPr lang="en-US" sz="1400" dirty="0">
              <a:effectLst/>
              <a:latin typeface="Times New Roman"/>
              <a:ea typeface="Times New Roman"/>
            </a:endParaRPr>
          </a:p>
        </p:txBody>
      </p:sp>
      <p:cxnSp>
        <p:nvCxnSpPr>
          <p:cNvPr id="13" name="Straight Arrow Connector 12"/>
          <p:cNvCxnSpPr>
            <a:cxnSpLocks noChangeShapeType="1"/>
          </p:cNvCxnSpPr>
          <p:nvPr/>
        </p:nvCxnSpPr>
        <p:spPr bwMode="auto">
          <a:xfrm>
            <a:off x="5943600" y="1600200"/>
            <a:ext cx="0" cy="4015740"/>
          </a:xfrm>
          <a:prstGeom prst="straightConnector1">
            <a:avLst/>
          </a:prstGeom>
          <a:noFill/>
          <a:ln w="31750">
            <a:solidFill>
              <a:srgbClr val="FF0000"/>
            </a:solidFill>
            <a:round/>
            <a:headEnd/>
            <a:tailEnd/>
          </a:ln>
          <a:extLst>
            <a:ext uri="{909E8E84-426E-40DD-AFC4-6F175D3DCCD1}">
              <a14:hiddenFill xmlns:a14="http://schemas.microsoft.com/office/drawing/2010/main">
                <a:noFill/>
              </a14:hiddenFill>
            </a:ext>
          </a:extLst>
        </p:spPr>
      </p:cxnSp>
      <p:cxnSp>
        <p:nvCxnSpPr>
          <p:cNvPr id="17" name="Straight Arrow Connector 16"/>
          <p:cNvCxnSpPr>
            <a:cxnSpLocks noChangeShapeType="1"/>
          </p:cNvCxnSpPr>
          <p:nvPr/>
        </p:nvCxnSpPr>
        <p:spPr bwMode="auto">
          <a:xfrm>
            <a:off x="4590854" y="1600200"/>
            <a:ext cx="0" cy="4015740"/>
          </a:xfrm>
          <a:prstGeom prst="straightConnector1">
            <a:avLst/>
          </a:prstGeom>
          <a:noFill/>
          <a:ln w="31750">
            <a:solidFill>
              <a:srgbClr val="FF0000"/>
            </a:solidFill>
            <a:round/>
            <a:headEnd/>
            <a:tailEnd/>
          </a:ln>
          <a:extLst>
            <a:ext uri="{909E8E84-426E-40DD-AFC4-6F175D3DCCD1}">
              <a14:hiddenFill xmlns:a14="http://schemas.microsoft.com/office/drawing/2010/main">
                <a:noFill/>
              </a14:hiddenFill>
            </a:ext>
          </a:extLst>
        </p:spPr>
      </p:cxnSp>
    </p:spTree>
    <p:custDataLst>
      <p:tags r:id="rId1"/>
    </p:custDataLst>
    <p:extLst>
      <p:ext uri="{BB962C8B-B14F-4D97-AF65-F5344CB8AC3E}">
        <p14:creationId xmlns:p14="http://schemas.microsoft.com/office/powerpoint/2010/main" val="1394729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1282"/>
            <a:ext cx="8686800" cy="1143000"/>
          </a:xfrm>
        </p:spPr>
        <p:txBody>
          <a:bodyPr/>
          <a:lstStyle/>
          <a:p>
            <a:r>
              <a:rPr lang="en-US" b="1" dirty="0" smtClean="0"/>
              <a:t>First Semester Success Rate</a:t>
            </a:r>
            <a:endParaRPr lang="en-US" b="1" dirty="0"/>
          </a:p>
        </p:txBody>
      </p:sp>
      <p:sp>
        <p:nvSpPr>
          <p:cNvPr id="6" name="TextBox 5"/>
          <p:cNvSpPr txBox="1"/>
          <p:nvPr/>
        </p:nvSpPr>
        <p:spPr>
          <a:xfrm>
            <a:off x="170330" y="2008100"/>
            <a:ext cx="461665" cy="3276600"/>
          </a:xfrm>
          <a:prstGeom prst="rect">
            <a:avLst/>
          </a:prstGeom>
          <a:noFill/>
        </p:spPr>
        <p:txBody>
          <a:bodyPr vert="vert270" wrap="square" rtlCol="0">
            <a:spAutoFit/>
          </a:bodyPr>
          <a:lstStyle/>
          <a:p>
            <a:pPr algn="ctr"/>
            <a:r>
              <a:rPr lang="en-US" dirty="0" smtClean="0"/>
              <a:t>First Semester Success Rate</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1039528858"/>
              </p:ext>
            </p:extLst>
          </p:nvPr>
        </p:nvGraphicFramePr>
        <p:xfrm>
          <a:off x="631995" y="1524000"/>
          <a:ext cx="8283406" cy="4949825"/>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1775106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282"/>
            <a:ext cx="9144000" cy="1143000"/>
          </a:xfrm>
        </p:spPr>
        <p:txBody>
          <a:bodyPr/>
          <a:lstStyle/>
          <a:p>
            <a:r>
              <a:rPr lang="en-US" b="1" dirty="0" smtClean="0"/>
              <a:t>FA-to-SP-to-FA Persistence Rate</a:t>
            </a:r>
            <a:endParaRPr lang="en-US" b="1" dirty="0"/>
          </a:p>
        </p:txBody>
      </p:sp>
      <p:sp>
        <p:nvSpPr>
          <p:cNvPr id="6" name="TextBox 5"/>
          <p:cNvSpPr txBox="1"/>
          <p:nvPr/>
        </p:nvSpPr>
        <p:spPr>
          <a:xfrm>
            <a:off x="134470" y="1721225"/>
            <a:ext cx="461665" cy="3886200"/>
          </a:xfrm>
          <a:prstGeom prst="rect">
            <a:avLst/>
          </a:prstGeom>
          <a:noFill/>
        </p:spPr>
        <p:txBody>
          <a:bodyPr vert="vert270" wrap="square" rtlCol="0">
            <a:spAutoFit/>
          </a:bodyPr>
          <a:lstStyle/>
          <a:p>
            <a:pPr algn="ctr"/>
            <a:r>
              <a:rPr lang="en-US" dirty="0" smtClean="0"/>
              <a:t>FA-to-SP-to-FA Persistence Rate</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662209841"/>
              </p:ext>
            </p:extLst>
          </p:nvPr>
        </p:nvGraphicFramePr>
        <p:xfrm>
          <a:off x="631995" y="1524000"/>
          <a:ext cx="8283406" cy="4949825"/>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551450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282"/>
            <a:ext cx="9144000" cy="1143000"/>
          </a:xfrm>
        </p:spPr>
        <p:txBody>
          <a:bodyPr/>
          <a:lstStyle/>
          <a:p>
            <a:r>
              <a:rPr lang="en-US" b="1" dirty="0" smtClean="0"/>
              <a:t>English Basic Skills Improvement Rate</a:t>
            </a:r>
            <a:endParaRPr lang="en-US" b="1" dirty="0"/>
          </a:p>
        </p:txBody>
      </p:sp>
      <p:sp>
        <p:nvSpPr>
          <p:cNvPr id="6" name="TextBox 5"/>
          <p:cNvSpPr txBox="1"/>
          <p:nvPr/>
        </p:nvSpPr>
        <p:spPr>
          <a:xfrm>
            <a:off x="134470" y="1721225"/>
            <a:ext cx="461665" cy="3886200"/>
          </a:xfrm>
          <a:prstGeom prst="rect">
            <a:avLst/>
          </a:prstGeom>
          <a:noFill/>
        </p:spPr>
        <p:txBody>
          <a:bodyPr vert="vert270" wrap="square" rtlCol="0">
            <a:spAutoFit/>
          </a:bodyPr>
          <a:lstStyle/>
          <a:p>
            <a:pPr algn="ctr"/>
            <a:r>
              <a:rPr lang="en-US" dirty="0" smtClean="0"/>
              <a:t>English Improvement Rate</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1131963394"/>
              </p:ext>
            </p:extLst>
          </p:nvPr>
        </p:nvGraphicFramePr>
        <p:xfrm>
          <a:off x="631995" y="1524000"/>
          <a:ext cx="8283406" cy="4949825"/>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211132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282"/>
            <a:ext cx="9144000" cy="1143000"/>
          </a:xfrm>
        </p:spPr>
        <p:txBody>
          <a:bodyPr/>
          <a:lstStyle/>
          <a:p>
            <a:r>
              <a:rPr lang="en-US" b="1" dirty="0" smtClean="0"/>
              <a:t>Math Basic Skills Improvement Rate</a:t>
            </a:r>
            <a:endParaRPr lang="en-US" b="1" dirty="0"/>
          </a:p>
        </p:txBody>
      </p:sp>
      <p:sp>
        <p:nvSpPr>
          <p:cNvPr id="6" name="TextBox 5"/>
          <p:cNvSpPr txBox="1"/>
          <p:nvPr/>
        </p:nvSpPr>
        <p:spPr>
          <a:xfrm>
            <a:off x="134470" y="1721225"/>
            <a:ext cx="461665" cy="3886200"/>
          </a:xfrm>
          <a:prstGeom prst="rect">
            <a:avLst/>
          </a:prstGeom>
          <a:noFill/>
        </p:spPr>
        <p:txBody>
          <a:bodyPr vert="vert270" wrap="square" rtlCol="0">
            <a:spAutoFit/>
          </a:bodyPr>
          <a:lstStyle/>
          <a:p>
            <a:pPr algn="ctr"/>
            <a:r>
              <a:rPr lang="en-US" dirty="0" smtClean="0"/>
              <a:t>Math Improvement Rate</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1305907048"/>
              </p:ext>
            </p:extLst>
          </p:nvPr>
        </p:nvGraphicFramePr>
        <p:xfrm>
          <a:off x="631995" y="1524000"/>
          <a:ext cx="8283406" cy="4949825"/>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2072152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1282"/>
            <a:ext cx="8686800" cy="1143000"/>
          </a:xfrm>
        </p:spPr>
        <p:txBody>
          <a:bodyPr/>
          <a:lstStyle/>
          <a:p>
            <a:r>
              <a:rPr lang="en-US" b="1" dirty="0" smtClean="0"/>
              <a:t>Unit Attainment – 30+ Units</a:t>
            </a:r>
            <a:endParaRPr lang="en-US" b="1" dirty="0"/>
          </a:p>
        </p:txBody>
      </p:sp>
      <p:sp>
        <p:nvSpPr>
          <p:cNvPr id="6" name="TextBox 5"/>
          <p:cNvSpPr txBox="1"/>
          <p:nvPr/>
        </p:nvSpPr>
        <p:spPr>
          <a:xfrm>
            <a:off x="170330" y="2008100"/>
            <a:ext cx="461665" cy="3276600"/>
          </a:xfrm>
          <a:prstGeom prst="rect">
            <a:avLst/>
          </a:prstGeom>
          <a:noFill/>
        </p:spPr>
        <p:txBody>
          <a:bodyPr vert="vert270" wrap="square" rtlCol="0">
            <a:spAutoFit/>
          </a:bodyPr>
          <a:lstStyle/>
          <a:p>
            <a:pPr algn="ctr"/>
            <a:r>
              <a:rPr lang="en-US" dirty="0" smtClean="0"/>
              <a:t>30 Unit Attainment Rate</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667592726"/>
              </p:ext>
            </p:extLst>
          </p:nvPr>
        </p:nvGraphicFramePr>
        <p:xfrm>
          <a:off x="631995" y="1524000"/>
          <a:ext cx="8283406" cy="4949825"/>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2999621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86800" cy="1143000"/>
          </a:xfrm>
        </p:spPr>
        <p:txBody>
          <a:bodyPr>
            <a:noAutofit/>
          </a:bodyPr>
          <a:lstStyle/>
          <a:p>
            <a:pPr algn="ctr"/>
            <a:r>
              <a:rPr lang="en-US" sz="3800" b="1" dirty="0" smtClean="0">
                <a:effectLst>
                  <a:outerShdw blurRad="38100" dist="38100" dir="2700000" algn="tl">
                    <a:srgbClr val="000000">
                      <a:alpha val="43137"/>
                    </a:srgbClr>
                  </a:outerShdw>
                </a:effectLst>
              </a:rPr>
              <a:t>How did you feel when you overcame the obstacles and reached your goal?</a:t>
            </a:r>
            <a:endParaRPr lang="en-US" sz="3800" b="1" dirty="0">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2405063"/>
            <a:ext cx="4614863" cy="34623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6499371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1282"/>
            <a:ext cx="8686800" cy="1143000"/>
          </a:xfrm>
        </p:spPr>
        <p:txBody>
          <a:bodyPr/>
          <a:lstStyle/>
          <a:p>
            <a:r>
              <a:rPr lang="en-US" b="1" dirty="0" smtClean="0"/>
              <a:t>Unit Attainment – 45+ Units</a:t>
            </a:r>
            <a:endParaRPr lang="en-US" b="1" dirty="0"/>
          </a:p>
        </p:txBody>
      </p:sp>
      <p:sp>
        <p:nvSpPr>
          <p:cNvPr id="6" name="TextBox 5"/>
          <p:cNvSpPr txBox="1"/>
          <p:nvPr/>
        </p:nvSpPr>
        <p:spPr>
          <a:xfrm>
            <a:off x="170330" y="2008100"/>
            <a:ext cx="461665" cy="3276600"/>
          </a:xfrm>
          <a:prstGeom prst="rect">
            <a:avLst/>
          </a:prstGeom>
          <a:noFill/>
        </p:spPr>
        <p:txBody>
          <a:bodyPr vert="vert270" wrap="square" rtlCol="0">
            <a:spAutoFit/>
          </a:bodyPr>
          <a:lstStyle/>
          <a:p>
            <a:pPr algn="ctr"/>
            <a:r>
              <a:rPr lang="en-US" dirty="0" smtClean="0"/>
              <a:t>45 Unit Attainment Rate</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1924440315"/>
              </p:ext>
            </p:extLst>
          </p:nvPr>
        </p:nvGraphicFramePr>
        <p:xfrm>
          <a:off x="631995" y="1524000"/>
          <a:ext cx="8283406" cy="4949825"/>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4188330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Changing the Institutional Culture</a:t>
            </a:r>
            <a:endParaRPr lang="en-US" dirty="0"/>
          </a:p>
        </p:txBody>
      </p:sp>
      <p:pic>
        <p:nvPicPr>
          <p:cNvPr id="6" name="Picture 5" descr="CIMG1454.JPG"/>
          <p:cNvPicPr>
            <a:picLocks noChangeAspect="1"/>
          </p:cNvPicPr>
          <p:nvPr/>
        </p:nvPicPr>
        <p:blipFill>
          <a:blip r:embed="rId3" cstate="print"/>
          <a:stretch>
            <a:fillRect/>
          </a:stretch>
        </p:blipFill>
        <p:spPr>
          <a:xfrm>
            <a:off x="304800" y="2743200"/>
            <a:ext cx="5080000" cy="3810000"/>
          </a:xfrm>
          <a:prstGeom prst="rect">
            <a:avLst/>
          </a:prstGeom>
        </p:spPr>
      </p:pic>
      <p:sp>
        <p:nvSpPr>
          <p:cNvPr id="5" name="Content Placeholder 2"/>
          <p:cNvSpPr txBox="1">
            <a:spLocks/>
          </p:cNvSpPr>
          <p:nvPr/>
        </p:nvSpPr>
        <p:spPr>
          <a:xfrm>
            <a:off x="5522495" y="2971800"/>
            <a:ext cx="3505200" cy="3733800"/>
          </a:xfrm>
          <a:prstGeom prst="rect">
            <a:avLst/>
          </a:prstGeom>
        </p:spPr>
        <p:txBody>
          <a:bodyPr vert="horz" anchor="ctr" anchorCtr="0">
            <a:normAutofit fontScale="77500" lnSpcReduction="20000"/>
          </a:bodyPr>
          <a:lstStyle/>
          <a:p>
            <a:pPr marL="0" marR="0" lvl="0" indent="0" algn="ctr" defTabSz="914400" rtl="0" eaLnBrk="1" fontAlgn="auto" latinLnBrk="0" hangingPunct="1">
              <a:lnSpc>
                <a:spcPct val="100000"/>
              </a:lnSpc>
              <a:spcBef>
                <a:spcPct val="20000"/>
              </a:spcBef>
              <a:spcAft>
                <a:spcPts val="1200"/>
              </a:spcAft>
              <a:buClr>
                <a:schemeClr val="accent1"/>
              </a:buClr>
              <a:buSzPct val="85000"/>
              <a:buFont typeface="Wingdings 2"/>
              <a:buNone/>
              <a:tabLst/>
              <a:defRPr/>
            </a:pPr>
            <a:r>
              <a:rPr kumimoji="0" lang="en-US" sz="5100" i="0" u="none" strike="noStrike" kern="1200" spc="250" normalizeH="0" baseline="0" noProof="0" dirty="0" smtClean="0">
                <a:ln>
                  <a:noFill/>
                </a:ln>
                <a:solidFill>
                  <a:srgbClr val="FFFFFF"/>
                </a:solidFill>
                <a:effectLst/>
                <a:uLnTx/>
                <a:uFillTx/>
                <a:latin typeface="+mj-lt"/>
                <a:ea typeface="+mn-ea"/>
                <a:cs typeface="+mn-cs"/>
              </a:rPr>
              <a:t>Hiring Process</a:t>
            </a:r>
          </a:p>
          <a:p>
            <a:pPr marL="0" marR="0" lvl="0" indent="0" algn="ctr" defTabSz="914400" rtl="0" eaLnBrk="1" fontAlgn="auto" latinLnBrk="0" hangingPunct="1">
              <a:lnSpc>
                <a:spcPct val="100000"/>
              </a:lnSpc>
              <a:spcBef>
                <a:spcPct val="20000"/>
              </a:spcBef>
              <a:spcAft>
                <a:spcPts val="1200"/>
              </a:spcAft>
              <a:buClr>
                <a:schemeClr val="accent1"/>
              </a:buClr>
              <a:buSzPct val="85000"/>
              <a:buFont typeface="Wingdings 2"/>
              <a:buNone/>
              <a:tabLst/>
              <a:defRPr/>
            </a:pPr>
            <a:endParaRPr kumimoji="0" lang="en-US" sz="5100" i="0" u="none" strike="noStrike" kern="1200" spc="250" normalizeH="0" baseline="0" noProof="0" dirty="0" smtClean="0">
              <a:ln>
                <a:noFill/>
              </a:ln>
              <a:solidFill>
                <a:srgbClr val="FFFFFF"/>
              </a:solidFill>
              <a:effectLst/>
              <a:uLnTx/>
              <a:uFillTx/>
              <a:latin typeface="+mj-lt"/>
              <a:ea typeface="+mn-ea"/>
              <a:cs typeface="+mn-cs"/>
            </a:endParaRPr>
          </a:p>
          <a:p>
            <a:pPr marL="0" marR="0" lvl="0" indent="0" algn="ctr" defTabSz="914400" rtl="0" eaLnBrk="1" fontAlgn="auto" latinLnBrk="0" hangingPunct="1">
              <a:lnSpc>
                <a:spcPct val="100000"/>
              </a:lnSpc>
              <a:spcBef>
                <a:spcPct val="20000"/>
              </a:spcBef>
              <a:spcAft>
                <a:spcPts val="1200"/>
              </a:spcAft>
              <a:buClr>
                <a:schemeClr val="accent1"/>
              </a:buClr>
              <a:buSzPct val="85000"/>
              <a:buFont typeface="Wingdings 2"/>
              <a:buNone/>
              <a:tabLst/>
              <a:defRPr/>
            </a:pPr>
            <a:r>
              <a:rPr kumimoji="0" lang="en-US" sz="5100" i="0" u="none" strike="noStrike" kern="1200" spc="250" normalizeH="0" baseline="0" noProof="0" dirty="0" smtClean="0">
                <a:ln>
                  <a:noFill/>
                </a:ln>
                <a:solidFill>
                  <a:srgbClr val="FFFFFF"/>
                </a:solidFill>
                <a:effectLst/>
                <a:uLnTx/>
                <a:uFillTx/>
                <a:latin typeface="+mj-lt"/>
                <a:ea typeface="+mn-ea"/>
                <a:cs typeface="+mn-cs"/>
              </a:rPr>
              <a:t>Train all employee groups</a:t>
            </a:r>
          </a:p>
          <a:p>
            <a:pPr marL="0" marR="0" lvl="0" indent="0" algn="ctr" defTabSz="914400" rtl="0" eaLnBrk="1" fontAlgn="auto" latinLnBrk="0" hangingPunct="1">
              <a:lnSpc>
                <a:spcPct val="100000"/>
              </a:lnSpc>
              <a:spcBef>
                <a:spcPct val="20000"/>
              </a:spcBef>
              <a:spcAft>
                <a:spcPts val="0"/>
              </a:spcAft>
              <a:buClr>
                <a:schemeClr val="accent1"/>
              </a:buClr>
              <a:buSzPct val="85000"/>
              <a:buFont typeface="Wingdings 2"/>
              <a:buNone/>
              <a:tabLst/>
              <a:defRPr/>
            </a:pPr>
            <a:endParaRPr kumimoji="0" lang="en-US" sz="3600" b="1" i="0" u="none" strike="noStrike" kern="1200" cap="all" spc="250" normalizeH="0" baseline="0" noProof="0" dirty="0">
              <a:ln>
                <a:noFill/>
              </a:ln>
              <a:solidFill>
                <a:schemeClr val="tx2"/>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Changing the Institutional Culture</a:t>
            </a:r>
            <a:endParaRPr lang="en-US" dirty="0"/>
          </a:p>
        </p:txBody>
      </p:sp>
      <p:sp>
        <p:nvSpPr>
          <p:cNvPr id="4" name="TextBox 3"/>
          <p:cNvSpPr txBox="1"/>
          <p:nvPr/>
        </p:nvSpPr>
        <p:spPr>
          <a:xfrm>
            <a:off x="381000" y="2743200"/>
            <a:ext cx="8153400" cy="3877985"/>
          </a:xfrm>
          <a:prstGeom prst="rect">
            <a:avLst/>
          </a:prstGeom>
          <a:noFill/>
        </p:spPr>
        <p:txBody>
          <a:bodyPr wrap="square" rtlCol="0">
            <a:spAutoFit/>
          </a:bodyPr>
          <a:lstStyle/>
          <a:p>
            <a:r>
              <a:rPr lang="en-US" sz="3600" b="1" dirty="0" smtClean="0">
                <a:solidFill>
                  <a:srgbClr val="FFFFFF"/>
                </a:solidFill>
              </a:rPr>
              <a:t>Professional Development</a:t>
            </a:r>
          </a:p>
          <a:p>
            <a:endParaRPr lang="en-US" sz="3200" dirty="0" smtClean="0">
              <a:solidFill>
                <a:srgbClr val="FFFFFF"/>
              </a:solidFill>
            </a:endParaRPr>
          </a:p>
          <a:p>
            <a:pPr>
              <a:buFont typeface="Arial" pitchFamily="34" charset="0"/>
              <a:buChar char="•"/>
            </a:pPr>
            <a:r>
              <a:rPr lang="en-US" sz="3200" dirty="0" smtClean="0">
                <a:solidFill>
                  <a:srgbClr val="FFFFFF"/>
                </a:solidFill>
              </a:rPr>
              <a:t> Ongoing professional learning</a:t>
            </a:r>
          </a:p>
          <a:p>
            <a:pPr>
              <a:buFont typeface="Arial" pitchFamily="34" charset="0"/>
              <a:buChar char="•"/>
            </a:pPr>
            <a:r>
              <a:rPr lang="en-US" sz="3200" dirty="0" smtClean="0">
                <a:solidFill>
                  <a:srgbClr val="FFFFFF"/>
                </a:solidFill>
              </a:rPr>
              <a:t> All new full-time employees and faculty</a:t>
            </a:r>
          </a:p>
          <a:p>
            <a:pPr>
              <a:buFont typeface="Arial" pitchFamily="34" charset="0"/>
              <a:buChar char="•"/>
            </a:pPr>
            <a:r>
              <a:rPr lang="en-US" sz="3200" dirty="0" smtClean="0">
                <a:solidFill>
                  <a:srgbClr val="FFFFFF"/>
                </a:solidFill>
              </a:rPr>
              <a:t> Part-time faculty</a:t>
            </a:r>
          </a:p>
          <a:p>
            <a:pPr>
              <a:buFont typeface="Arial" pitchFamily="34" charset="0"/>
              <a:buChar char="•"/>
            </a:pPr>
            <a:r>
              <a:rPr lang="en-US" sz="3200" dirty="0" smtClean="0">
                <a:solidFill>
                  <a:srgbClr val="FFFFFF"/>
                </a:solidFill>
              </a:rPr>
              <a:t> Deep and transformative learning </a:t>
            </a:r>
          </a:p>
          <a:p>
            <a:r>
              <a:rPr lang="en-US" sz="3200" dirty="0" smtClean="0">
                <a:solidFill>
                  <a:srgbClr val="FFFFFF"/>
                </a:solidFill>
              </a:rPr>
              <a:t>   opportunities</a:t>
            </a:r>
          </a:p>
          <a:p>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33400" y="2743200"/>
            <a:ext cx="3962400" cy="3810000"/>
          </a:xfrm>
        </p:spPr>
        <p:txBody>
          <a:bodyPr>
            <a:normAutofit lnSpcReduction="10000"/>
          </a:bodyPr>
          <a:lstStyle/>
          <a:p>
            <a:pPr algn="l">
              <a:lnSpc>
                <a:spcPct val="110000"/>
              </a:lnSpc>
              <a:spcBef>
                <a:spcPts val="0"/>
              </a:spcBef>
              <a:buClr>
                <a:schemeClr val="bg1">
                  <a:lumMod val="20000"/>
                  <a:lumOff val="80000"/>
                </a:schemeClr>
              </a:buClr>
              <a:buFont typeface="Arial" pitchFamily="34" charset="0"/>
              <a:buChar char="•"/>
            </a:pPr>
            <a:r>
              <a:rPr lang="en-US" sz="4400" b="0" cap="none" dirty="0" smtClean="0">
                <a:solidFill>
                  <a:srgbClr val="FFFFFF"/>
                </a:solidFill>
                <a:latin typeface="+mj-lt"/>
              </a:rPr>
              <a:t>Integrated  </a:t>
            </a:r>
          </a:p>
          <a:p>
            <a:pPr algn="l">
              <a:lnSpc>
                <a:spcPct val="110000"/>
              </a:lnSpc>
              <a:spcBef>
                <a:spcPts val="0"/>
              </a:spcBef>
              <a:buClr>
                <a:schemeClr val="bg1">
                  <a:lumMod val="20000"/>
                  <a:lumOff val="80000"/>
                </a:schemeClr>
              </a:buClr>
            </a:pPr>
            <a:r>
              <a:rPr lang="en-US" sz="4400" b="0" cap="none" dirty="0" smtClean="0">
                <a:solidFill>
                  <a:srgbClr val="FFFFFF"/>
                </a:solidFill>
                <a:latin typeface="+mj-lt"/>
              </a:rPr>
              <a:t>  Plan</a:t>
            </a:r>
          </a:p>
          <a:p>
            <a:pPr algn="l">
              <a:buClr>
                <a:schemeClr val="bg1">
                  <a:lumMod val="20000"/>
                  <a:lumOff val="80000"/>
                </a:schemeClr>
              </a:buClr>
              <a:buFont typeface="Arial" pitchFamily="34" charset="0"/>
              <a:buChar char="•"/>
            </a:pPr>
            <a:r>
              <a:rPr lang="en-US" sz="4400" b="0" cap="none" dirty="0" smtClean="0">
                <a:solidFill>
                  <a:srgbClr val="FFFFFF"/>
                </a:solidFill>
                <a:latin typeface="+mj-lt"/>
              </a:rPr>
              <a:t>Policies</a:t>
            </a:r>
          </a:p>
          <a:p>
            <a:pPr algn="l">
              <a:buClr>
                <a:schemeClr val="bg1">
                  <a:lumMod val="20000"/>
                  <a:lumOff val="80000"/>
                </a:schemeClr>
              </a:buClr>
              <a:buFont typeface="Arial" pitchFamily="34" charset="0"/>
              <a:buChar char="•"/>
            </a:pPr>
            <a:r>
              <a:rPr lang="en-US" sz="4400" b="0" cap="none" dirty="0" smtClean="0">
                <a:solidFill>
                  <a:srgbClr val="FFFFFF"/>
                </a:solidFill>
                <a:latin typeface="+mj-lt"/>
              </a:rPr>
              <a:t>Procedures</a:t>
            </a:r>
          </a:p>
          <a:p>
            <a:pPr algn="l">
              <a:buClr>
                <a:schemeClr val="bg1">
                  <a:lumMod val="20000"/>
                  <a:lumOff val="80000"/>
                </a:schemeClr>
              </a:buClr>
              <a:buFont typeface="Arial" pitchFamily="34" charset="0"/>
              <a:buChar char="•"/>
            </a:pPr>
            <a:r>
              <a:rPr lang="en-US" sz="4400" b="0" cap="none" dirty="0" smtClean="0">
                <a:solidFill>
                  <a:srgbClr val="FFFFFF"/>
                </a:solidFill>
                <a:latin typeface="+mj-lt"/>
              </a:rPr>
              <a:t>Materials</a:t>
            </a:r>
            <a:endParaRPr lang="en-US" sz="4400" b="0" cap="none" dirty="0">
              <a:solidFill>
                <a:srgbClr val="FFFFFF"/>
              </a:solidFill>
              <a:latin typeface="+mj-lt"/>
            </a:endParaRPr>
          </a:p>
        </p:txBody>
      </p:sp>
      <p:sp>
        <p:nvSpPr>
          <p:cNvPr id="3" name="Title 2"/>
          <p:cNvSpPr>
            <a:spLocks noGrp="1"/>
          </p:cNvSpPr>
          <p:nvPr>
            <p:ph type="title"/>
          </p:nvPr>
        </p:nvSpPr>
        <p:spPr/>
        <p:txBody>
          <a:bodyPr/>
          <a:lstStyle/>
          <a:p>
            <a:r>
              <a:rPr lang="en-US" dirty="0" smtClean="0"/>
              <a:t>Changing the Institutional Culture</a:t>
            </a:r>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4953000" y="2209800"/>
            <a:ext cx="3609975" cy="438291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Changing the Institutional Culture</a:t>
            </a:r>
            <a:endParaRPr lang="en-US" dirty="0"/>
          </a:p>
        </p:txBody>
      </p:sp>
      <p:pic>
        <p:nvPicPr>
          <p:cNvPr id="4099" name="Picture 3"/>
          <p:cNvPicPr>
            <a:picLocks noChangeAspect="1" noChangeArrowheads="1"/>
          </p:cNvPicPr>
          <p:nvPr/>
        </p:nvPicPr>
        <p:blipFill>
          <a:blip r:embed="rId3" cstate="print"/>
          <a:srcRect/>
          <a:stretch>
            <a:fillRect/>
          </a:stretch>
        </p:blipFill>
        <p:spPr bwMode="auto">
          <a:xfrm>
            <a:off x="304800" y="3048000"/>
            <a:ext cx="4410075" cy="2981325"/>
          </a:xfrm>
          <a:prstGeom prst="rect">
            <a:avLst/>
          </a:prstGeom>
          <a:noFill/>
          <a:ln w="9525">
            <a:noFill/>
            <a:miter lim="800000"/>
            <a:headEnd/>
            <a:tailEnd/>
          </a:ln>
        </p:spPr>
      </p:pic>
      <p:sp>
        <p:nvSpPr>
          <p:cNvPr id="7" name="Text Placeholder 1"/>
          <p:cNvSpPr>
            <a:spLocks noGrp="1"/>
          </p:cNvSpPr>
          <p:nvPr>
            <p:ph type="body" idx="1"/>
          </p:nvPr>
        </p:nvSpPr>
        <p:spPr>
          <a:xfrm>
            <a:off x="5181600" y="2743200"/>
            <a:ext cx="3962400" cy="3810000"/>
          </a:xfrm>
        </p:spPr>
        <p:txBody>
          <a:bodyPr>
            <a:normAutofit/>
          </a:bodyPr>
          <a:lstStyle/>
          <a:p>
            <a:pPr algn="l">
              <a:lnSpc>
                <a:spcPct val="110000"/>
              </a:lnSpc>
              <a:spcBef>
                <a:spcPts val="0"/>
              </a:spcBef>
              <a:buClr>
                <a:schemeClr val="bg1">
                  <a:lumMod val="20000"/>
                  <a:lumOff val="80000"/>
                </a:schemeClr>
              </a:buClr>
            </a:pPr>
            <a:r>
              <a:rPr lang="en-US" sz="4400" b="0" cap="none" dirty="0" smtClean="0">
                <a:solidFill>
                  <a:srgbClr val="FFFFFF"/>
                </a:solidFill>
                <a:latin typeface="+mj-lt"/>
              </a:rPr>
              <a:t>Embedding hope and mindset in programs</a:t>
            </a:r>
            <a:endParaRPr lang="en-US" sz="4400" b="0" cap="none" dirty="0">
              <a:solidFill>
                <a:srgbClr val="FFFFFF"/>
              </a:solidFill>
              <a:latin typeface="+mj-lt"/>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04800" y="2819400"/>
            <a:ext cx="3962400" cy="3810000"/>
          </a:xfrm>
        </p:spPr>
        <p:txBody>
          <a:bodyPr anchor="ctr" anchorCtr="0">
            <a:normAutofit/>
          </a:bodyPr>
          <a:lstStyle/>
          <a:p>
            <a:pPr>
              <a:lnSpc>
                <a:spcPct val="110000"/>
              </a:lnSpc>
              <a:spcBef>
                <a:spcPts val="0"/>
              </a:spcBef>
              <a:buClr>
                <a:schemeClr val="bg1">
                  <a:lumMod val="20000"/>
                  <a:lumOff val="80000"/>
                </a:schemeClr>
              </a:buClr>
            </a:pPr>
            <a:r>
              <a:rPr lang="en-US" sz="4400" b="0" cap="none" dirty="0" smtClean="0">
                <a:solidFill>
                  <a:srgbClr val="FFFFFF"/>
                </a:solidFill>
                <a:latin typeface="+mj-lt"/>
              </a:rPr>
              <a:t>Outreach to Students and Campus-wide Messaging</a:t>
            </a:r>
          </a:p>
          <a:p>
            <a:pPr algn="l">
              <a:lnSpc>
                <a:spcPct val="110000"/>
              </a:lnSpc>
              <a:spcBef>
                <a:spcPts val="0"/>
              </a:spcBef>
              <a:buClr>
                <a:schemeClr val="bg1">
                  <a:lumMod val="20000"/>
                  <a:lumOff val="80000"/>
                </a:schemeClr>
              </a:buClr>
            </a:pPr>
            <a:endParaRPr lang="en-US" sz="4400" b="0" cap="none" dirty="0">
              <a:solidFill>
                <a:srgbClr val="FFFFFF"/>
              </a:solidFill>
              <a:latin typeface="+mj-lt"/>
            </a:endParaRPr>
          </a:p>
        </p:txBody>
      </p:sp>
      <p:sp>
        <p:nvSpPr>
          <p:cNvPr id="3" name="Title 2"/>
          <p:cNvSpPr>
            <a:spLocks noGrp="1"/>
          </p:cNvSpPr>
          <p:nvPr>
            <p:ph type="title"/>
          </p:nvPr>
        </p:nvSpPr>
        <p:spPr/>
        <p:txBody>
          <a:bodyPr/>
          <a:lstStyle/>
          <a:p>
            <a:r>
              <a:rPr lang="en-US" dirty="0" smtClean="0"/>
              <a:t>Changing the Institutional Culture</a:t>
            </a:r>
            <a:endParaRPr lang="en-US" dirty="0"/>
          </a:p>
        </p:txBody>
      </p:sp>
      <p:pic>
        <p:nvPicPr>
          <p:cNvPr id="5" name="Picture 4" descr="Hope wall 009.jpg"/>
          <p:cNvPicPr>
            <a:picLocks noChangeAspect="1"/>
          </p:cNvPicPr>
          <p:nvPr/>
        </p:nvPicPr>
        <p:blipFill>
          <a:blip r:embed="rId3" cstate="print"/>
          <a:stretch>
            <a:fillRect/>
          </a:stretch>
        </p:blipFill>
        <p:spPr>
          <a:xfrm>
            <a:off x="4343400" y="2971800"/>
            <a:ext cx="4419600" cy="3314700"/>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416949742"/>
              </p:ext>
            </p:extLst>
          </p:nvPr>
        </p:nvGraphicFramePr>
        <p:xfrm>
          <a:off x="838200" y="533400"/>
          <a:ext cx="7494262" cy="5791200"/>
        </p:xfrm>
        <a:graphic>
          <a:graphicData uri="http://schemas.openxmlformats.org/presentationml/2006/ole">
            <mc:AlternateContent xmlns:mc="http://schemas.openxmlformats.org/markup-compatibility/2006">
              <mc:Choice xmlns:v="urn:schemas-microsoft-com:vml" Requires="v">
                <p:oleObj spid="_x0000_s1051" name="Acrobat Document" r:id="rId3" imgW="10068120" imgH="7767000" progId="AcroExch.Document.7">
                  <p:embed/>
                </p:oleObj>
              </mc:Choice>
              <mc:Fallback>
                <p:oleObj name="Acrobat Document" r:id="rId3" imgW="10068120" imgH="7767000" progId="AcroExch.Document.7">
                  <p:embed/>
                  <p:pic>
                    <p:nvPicPr>
                      <p:cNvPr id="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533400"/>
                        <a:ext cx="7494262" cy="5791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637069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342876798"/>
              </p:ext>
            </p:extLst>
          </p:nvPr>
        </p:nvGraphicFramePr>
        <p:xfrm>
          <a:off x="495300" y="990600"/>
          <a:ext cx="8305800" cy="243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1447800" y="228600"/>
            <a:ext cx="5715000" cy="70788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smtClean="0">
                <a:ln w="11430"/>
                <a:solidFill>
                  <a:srgbClr val="1F497D">
                    <a:lumMod val="60000"/>
                    <a:lumOff val="40000"/>
                  </a:srgbClr>
                </a:solidFill>
                <a:effectLst>
                  <a:outerShdw blurRad="50800" dist="39000" dir="5460000" algn="tl">
                    <a:srgbClr val="000000">
                      <a:alpha val="38000"/>
                    </a:srgbClr>
                  </a:outerShdw>
                </a:effectLst>
              </a:rPr>
              <a:t>Setting Goals to Succeed</a:t>
            </a:r>
            <a:endParaRPr lang="en-US" sz="4000" b="1" dirty="0">
              <a:ln w="11430"/>
              <a:solidFill>
                <a:srgbClr val="1F497D">
                  <a:lumMod val="60000"/>
                  <a:lumOff val="40000"/>
                </a:srgbClr>
              </a:solidFill>
              <a:effectLst>
                <a:outerShdw blurRad="50800" dist="39000" dir="5460000" algn="tl">
                  <a:srgbClr val="000000">
                    <a:alpha val="38000"/>
                  </a:srgbClr>
                </a:outerShdw>
              </a:effectLst>
            </a:endParaRPr>
          </a:p>
        </p:txBody>
      </p:sp>
      <p:pic>
        <p:nvPicPr>
          <p:cNvPr id="1030" name="Picture 6" descr="C:\Users\Cindy\AppData\Local\Microsoft\Windows\Temporary Internet Files\Content.IE5\WCL31CDF\MP900399533[1].jpg"/>
          <p:cNvPicPr>
            <a:picLocks noChangeAspect="1" noChangeArrowheads="1"/>
          </p:cNvPicPr>
          <p:nvPr/>
        </p:nvPicPr>
        <p:blipFill>
          <a:blip r:embed="rId8" cstate="print"/>
          <a:srcRect/>
          <a:stretch>
            <a:fillRect/>
          </a:stretch>
        </p:blipFill>
        <p:spPr bwMode="auto">
          <a:xfrm>
            <a:off x="1143000" y="3276600"/>
            <a:ext cx="997528" cy="914400"/>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TextBox 11"/>
          <p:cNvSpPr txBox="1"/>
          <p:nvPr/>
        </p:nvSpPr>
        <p:spPr>
          <a:xfrm>
            <a:off x="2209800" y="3429001"/>
            <a:ext cx="1447800"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effectLst>
            <a:outerShdw blurRad="50800" dist="38100" dir="2700000" algn="tl" rotWithShape="0">
              <a:prstClr val="black">
                <a:alpha val="40000"/>
              </a:prstClr>
            </a:outerShdw>
          </a:effectLst>
        </p:spPr>
        <p:txBody>
          <a:bodyPr wrap="square" rtlCol="0">
            <a:spAutoFit/>
          </a:bodyPr>
          <a:lstStyle/>
          <a:p>
            <a:r>
              <a:rPr lang="en-US" b="1" dirty="0" smtClean="0">
                <a:solidFill>
                  <a:srgbClr val="8064A2">
                    <a:lumMod val="75000"/>
                  </a:srgbClr>
                </a:solidFill>
              </a:rPr>
              <a:t>Obstacle 1 : __________</a:t>
            </a:r>
            <a:endParaRPr lang="en-US" b="1" dirty="0">
              <a:solidFill>
                <a:srgbClr val="8064A2">
                  <a:lumMod val="75000"/>
                </a:srgbClr>
              </a:solidFill>
            </a:endParaRPr>
          </a:p>
        </p:txBody>
      </p:sp>
      <p:sp>
        <p:nvSpPr>
          <p:cNvPr id="13" name="TextBox 12"/>
          <p:cNvSpPr txBox="1"/>
          <p:nvPr/>
        </p:nvSpPr>
        <p:spPr>
          <a:xfrm>
            <a:off x="3886200" y="3429000"/>
            <a:ext cx="1447800"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effectLst>
            <a:outerShdw blurRad="50800" dist="38100" dir="2700000" algn="tl" rotWithShape="0">
              <a:prstClr val="black">
                <a:alpha val="40000"/>
              </a:prstClr>
            </a:outerShdw>
          </a:effectLst>
        </p:spPr>
        <p:txBody>
          <a:bodyPr wrap="square" rtlCol="0">
            <a:spAutoFit/>
          </a:bodyPr>
          <a:lstStyle/>
          <a:p>
            <a:r>
              <a:rPr lang="en-US" b="1" dirty="0" smtClean="0">
                <a:solidFill>
                  <a:srgbClr val="8064A2">
                    <a:lumMod val="75000"/>
                  </a:srgbClr>
                </a:solidFill>
              </a:rPr>
              <a:t>Obstacle 2 : __________</a:t>
            </a:r>
            <a:endParaRPr lang="en-US" b="1" dirty="0">
              <a:solidFill>
                <a:srgbClr val="8064A2">
                  <a:lumMod val="75000"/>
                </a:srgbClr>
              </a:solidFill>
            </a:endParaRPr>
          </a:p>
        </p:txBody>
      </p:sp>
      <p:sp>
        <p:nvSpPr>
          <p:cNvPr id="14" name="TextBox 13"/>
          <p:cNvSpPr txBox="1"/>
          <p:nvPr/>
        </p:nvSpPr>
        <p:spPr>
          <a:xfrm>
            <a:off x="5562600" y="3429000"/>
            <a:ext cx="1447800"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effectLst>
            <a:outerShdw blurRad="50800" dist="38100" dir="2700000" algn="tl" rotWithShape="0">
              <a:prstClr val="black">
                <a:alpha val="40000"/>
              </a:prstClr>
            </a:outerShdw>
          </a:effectLst>
        </p:spPr>
        <p:txBody>
          <a:bodyPr wrap="square" rtlCol="0">
            <a:spAutoFit/>
          </a:bodyPr>
          <a:lstStyle/>
          <a:p>
            <a:r>
              <a:rPr lang="en-US" b="1" dirty="0" smtClean="0">
                <a:solidFill>
                  <a:srgbClr val="8064A2">
                    <a:lumMod val="75000"/>
                  </a:srgbClr>
                </a:solidFill>
              </a:rPr>
              <a:t>Obstacle 3 : __________</a:t>
            </a:r>
            <a:endParaRPr lang="en-US" b="1" dirty="0">
              <a:solidFill>
                <a:srgbClr val="8064A2">
                  <a:lumMod val="75000"/>
                </a:srgbClr>
              </a:solidFill>
            </a:endParaRPr>
          </a:p>
        </p:txBody>
      </p:sp>
      <p:sp>
        <p:nvSpPr>
          <p:cNvPr id="15" name="TextBox 14"/>
          <p:cNvSpPr txBox="1"/>
          <p:nvPr/>
        </p:nvSpPr>
        <p:spPr>
          <a:xfrm>
            <a:off x="2133600" y="4343400"/>
            <a:ext cx="1524000" cy="2308324"/>
          </a:xfrm>
          <a:prstGeom prst="rect">
            <a:avLst/>
          </a:prstGeom>
          <a:noFill/>
          <a:ln>
            <a:solidFill>
              <a:srgbClr val="0070C0"/>
            </a:solidFill>
          </a:ln>
          <a:effectLst>
            <a:outerShdw blurRad="76200" dist="38100" dir="2700000" algn="tl" rotWithShape="0">
              <a:prstClr val="black">
                <a:alpha val="40000"/>
              </a:prstClr>
            </a:outerShdw>
          </a:effectLst>
        </p:spPr>
        <p:txBody>
          <a:bodyPr wrap="square" rtlCol="0">
            <a:spAutoFit/>
          </a:bodyPr>
          <a:lstStyle/>
          <a:p>
            <a:r>
              <a:rPr lang="en-US" dirty="0" smtClean="0">
                <a:solidFill>
                  <a:prstClr val="black"/>
                </a:solidFill>
              </a:rPr>
              <a:t>Resources:</a:t>
            </a:r>
          </a:p>
          <a:p>
            <a:endParaRPr lang="en-US" dirty="0" smtClean="0">
              <a:solidFill>
                <a:prstClr val="black"/>
              </a:solidFill>
            </a:endParaRPr>
          </a:p>
          <a:p>
            <a:endParaRPr lang="en-US" dirty="0">
              <a:solidFill>
                <a:prstClr val="black"/>
              </a:solidFill>
            </a:endParaRPr>
          </a:p>
          <a:p>
            <a:r>
              <a:rPr lang="en-US" dirty="0" smtClean="0">
                <a:solidFill>
                  <a:prstClr val="black"/>
                </a:solidFill>
              </a:rPr>
              <a:t>People:</a:t>
            </a:r>
          </a:p>
          <a:p>
            <a:endParaRPr lang="en-US" dirty="0" smtClean="0">
              <a:solidFill>
                <a:prstClr val="black"/>
              </a:solidFill>
            </a:endParaRPr>
          </a:p>
          <a:p>
            <a:endParaRPr lang="en-US" dirty="0">
              <a:solidFill>
                <a:prstClr val="black"/>
              </a:solidFill>
            </a:endParaRPr>
          </a:p>
          <a:p>
            <a:r>
              <a:rPr lang="en-US" dirty="0" smtClean="0">
                <a:solidFill>
                  <a:prstClr val="black"/>
                </a:solidFill>
              </a:rPr>
              <a:t>Strategies:</a:t>
            </a:r>
            <a:endParaRPr lang="en-US" dirty="0">
              <a:solidFill>
                <a:prstClr val="black"/>
              </a:solidFill>
            </a:endParaRPr>
          </a:p>
          <a:p>
            <a:endParaRPr lang="en-US" dirty="0">
              <a:solidFill>
                <a:prstClr val="black"/>
              </a:solidFill>
            </a:endParaRPr>
          </a:p>
        </p:txBody>
      </p:sp>
      <p:sp>
        <p:nvSpPr>
          <p:cNvPr id="16" name="TextBox 15"/>
          <p:cNvSpPr txBox="1"/>
          <p:nvPr/>
        </p:nvSpPr>
        <p:spPr>
          <a:xfrm>
            <a:off x="3886200" y="4343400"/>
            <a:ext cx="1524000" cy="2308324"/>
          </a:xfrm>
          <a:prstGeom prst="rect">
            <a:avLst/>
          </a:prstGeom>
          <a:noFill/>
          <a:ln>
            <a:solidFill>
              <a:srgbClr val="0070C0"/>
            </a:solidFill>
          </a:ln>
          <a:effectLst>
            <a:outerShdw blurRad="76200" dist="38100" dir="2700000" algn="tl" rotWithShape="0">
              <a:prstClr val="black">
                <a:alpha val="40000"/>
              </a:prstClr>
            </a:outerShdw>
          </a:effectLst>
        </p:spPr>
        <p:txBody>
          <a:bodyPr wrap="square" rtlCol="0">
            <a:spAutoFit/>
          </a:bodyPr>
          <a:lstStyle/>
          <a:p>
            <a:r>
              <a:rPr lang="en-US" dirty="0" smtClean="0">
                <a:solidFill>
                  <a:prstClr val="black"/>
                </a:solidFill>
              </a:rPr>
              <a:t>Resources:</a:t>
            </a:r>
          </a:p>
          <a:p>
            <a:endParaRPr lang="en-US" dirty="0" smtClean="0">
              <a:solidFill>
                <a:prstClr val="black"/>
              </a:solidFill>
            </a:endParaRPr>
          </a:p>
          <a:p>
            <a:endParaRPr lang="en-US" dirty="0">
              <a:solidFill>
                <a:prstClr val="black"/>
              </a:solidFill>
            </a:endParaRPr>
          </a:p>
          <a:p>
            <a:r>
              <a:rPr lang="en-US" dirty="0" smtClean="0">
                <a:solidFill>
                  <a:prstClr val="black"/>
                </a:solidFill>
              </a:rPr>
              <a:t>People:</a:t>
            </a:r>
          </a:p>
          <a:p>
            <a:endParaRPr lang="en-US" dirty="0" smtClean="0">
              <a:solidFill>
                <a:prstClr val="black"/>
              </a:solidFill>
            </a:endParaRPr>
          </a:p>
          <a:p>
            <a:endParaRPr lang="en-US" dirty="0">
              <a:solidFill>
                <a:prstClr val="black"/>
              </a:solidFill>
            </a:endParaRPr>
          </a:p>
          <a:p>
            <a:r>
              <a:rPr lang="en-US" dirty="0" smtClean="0">
                <a:solidFill>
                  <a:prstClr val="black"/>
                </a:solidFill>
              </a:rPr>
              <a:t>Strategies:</a:t>
            </a:r>
            <a:endParaRPr lang="en-US" dirty="0">
              <a:solidFill>
                <a:prstClr val="black"/>
              </a:solidFill>
            </a:endParaRPr>
          </a:p>
          <a:p>
            <a:endParaRPr lang="en-US" dirty="0">
              <a:solidFill>
                <a:prstClr val="black"/>
              </a:solidFill>
            </a:endParaRPr>
          </a:p>
        </p:txBody>
      </p:sp>
      <p:sp>
        <p:nvSpPr>
          <p:cNvPr id="17" name="TextBox 16"/>
          <p:cNvSpPr txBox="1"/>
          <p:nvPr/>
        </p:nvSpPr>
        <p:spPr>
          <a:xfrm>
            <a:off x="5562600" y="4343400"/>
            <a:ext cx="1524000" cy="2308324"/>
          </a:xfrm>
          <a:prstGeom prst="rect">
            <a:avLst/>
          </a:prstGeom>
          <a:noFill/>
          <a:ln>
            <a:solidFill>
              <a:srgbClr val="0070C0"/>
            </a:solidFill>
          </a:ln>
          <a:effectLst>
            <a:outerShdw blurRad="76200" dist="38100" dir="2700000" algn="tl" rotWithShape="0">
              <a:prstClr val="black">
                <a:alpha val="40000"/>
              </a:prstClr>
            </a:outerShdw>
          </a:effectLst>
        </p:spPr>
        <p:txBody>
          <a:bodyPr wrap="square" rtlCol="0">
            <a:spAutoFit/>
          </a:bodyPr>
          <a:lstStyle/>
          <a:p>
            <a:r>
              <a:rPr lang="en-US" dirty="0" smtClean="0">
                <a:solidFill>
                  <a:prstClr val="black"/>
                </a:solidFill>
              </a:rPr>
              <a:t>Resources:</a:t>
            </a:r>
          </a:p>
          <a:p>
            <a:endParaRPr lang="en-US" dirty="0" smtClean="0">
              <a:solidFill>
                <a:prstClr val="black"/>
              </a:solidFill>
            </a:endParaRPr>
          </a:p>
          <a:p>
            <a:endParaRPr lang="en-US" dirty="0">
              <a:solidFill>
                <a:prstClr val="black"/>
              </a:solidFill>
            </a:endParaRPr>
          </a:p>
          <a:p>
            <a:r>
              <a:rPr lang="en-US" dirty="0" smtClean="0">
                <a:solidFill>
                  <a:prstClr val="black"/>
                </a:solidFill>
              </a:rPr>
              <a:t>People:</a:t>
            </a:r>
          </a:p>
          <a:p>
            <a:endParaRPr lang="en-US" dirty="0" smtClean="0">
              <a:solidFill>
                <a:prstClr val="black"/>
              </a:solidFill>
            </a:endParaRPr>
          </a:p>
          <a:p>
            <a:endParaRPr lang="en-US" dirty="0">
              <a:solidFill>
                <a:prstClr val="black"/>
              </a:solidFill>
            </a:endParaRPr>
          </a:p>
          <a:p>
            <a:r>
              <a:rPr lang="en-US" dirty="0" smtClean="0">
                <a:solidFill>
                  <a:prstClr val="black"/>
                </a:solidFill>
              </a:rPr>
              <a:t>Strategies:</a:t>
            </a:r>
            <a:endParaRPr lang="en-US" dirty="0">
              <a:solidFill>
                <a:prstClr val="black"/>
              </a:solidFill>
            </a:endParaRPr>
          </a:p>
          <a:p>
            <a:endParaRPr lang="en-US" dirty="0">
              <a:solidFill>
                <a:prstClr val="black"/>
              </a:solidFill>
            </a:endParaRPr>
          </a:p>
        </p:txBody>
      </p:sp>
      <p:sp>
        <p:nvSpPr>
          <p:cNvPr id="11" name="5-Point Star 10"/>
          <p:cNvSpPr/>
          <p:nvPr/>
        </p:nvSpPr>
        <p:spPr>
          <a:xfrm>
            <a:off x="1447800" y="990600"/>
            <a:ext cx="533400" cy="457200"/>
          </a:xfrm>
          <a:prstGeom prst="star5">
            <a:avLst/>
          </a:prstGeom>
          <a:solidFill>
            <a:srgbClr val="FFFF00"/>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TextBox 17"/>
          <p:cNvSpPr txBox="1"/>
          <p:nvPr/>
        </p:nvSpPr>
        <p:spPr>
          <a:xfrm>
            <a:off x="1905000" y="1066800"/>
            <a:ext cx="4267200" cy="369332"/>
          </a:xfrm>
          <a:prstGeom prst="rect">
            <a:avLst/>
          </a:prstGeom>
          <a:solidFill>
            <a:srgbClr val="FFFF99"/>
          </a:solidFill>
          <a:ln w="6350">
            <a:solidFill>
              <a:schemeClr val="tx1"/>
            </a:solidFill>
          </a:ln>
          <a:effectLst>
            <a:outerShdw blurRad="50800" dist="38100" dir="2700000" algn="tl" rotWithShape="0">
              <a:prstClr val="black">
                <a:alpha val="40000"/>
              </a:prstClr>
            </a:outerShdw>
            <a:softEdge rad="12700"/>
          </a:effectLst>
        </p:spPr>
        <p:txBody>
          <a:bodyPr wrap="square" rtlCol="0">
            <a:spAutoFit/>
          </a:bodyPr>
          <a:lstStyle/>
          <a:p>
            <a:r>
              <a:rPr lang="en-US" dirty="0" smtClean="0">
                <a:solidFill>
                  <a:prstClr val="black"/>
                </a:solidFill>
              </a:rPr>
              <a:t>SMART goal: ________________________</a:t>
            </a:r>
            <a:endParaRPr lang="en-US" dirty="0">
              <a:solidFill>
                <a:prstClr val="black"/>
              </a:solidFill>
            </a:endParaRPr>
          </a:p>
        </p:txBody>
      </p:sp>
      <p:sp>
        <p:nvSpPr>
          <p:cNvPr id="19" name="TextBox 18"/>
          <p:cNvSpPr txBox="1"/>
          <p:nvPr/>
        </p:nvSpPr>
        <p:spPr>
          <a:xfrm>
            <a:off x="4648200" y="6518560"/>
            <a:ext cx="4495800" cy="230832"/>
          </a:xfrm>
          <a:prstGeom prst="rect">
            <a:avLst/>
          </a:prstGeom>
          <a:noFill/>
        </p:spPr>
        <p:txBody>
          <a:bodyPr wrap="square" rtlCol="0">
            <a:spAutoFit/>
          </a:bodyPr>
          <a:lstStyle/>
          <a:p>
            <a:pPr algn="r"/>
            <a:r>
              <a:rPr lang="en-US" sz="900" dirty="0" smtClean="0">
                <a:solidFill>
                  <a:prstClr val="black">
                    <a:lumMod val="50000"/>
                    <a:lumOff val="50000"/>
                  </a:prstClr>
                </a:solidFill>
              </a:rPr>
              <a:t>Handout created by Cindy Walker, 2012</a:t>
            </a:r>
            <a:endParaRPr lang="en-US" sz="900" dirty="0">
              <a:solidFill>
                <a:prstClr val="black">
                  <a:lumMod val="50000"/>
                  <a:lumOff val="50000"/>
                </a:prstClr>
              </a:solidFill>
            </a:endParaRPr>
          </a:p>
        </p:txBody>
      </p:sp>
    </p:spTree>
    <p:extLst>
      <p:ext uri="{BB962C8B-B14F-4D97-AF65-F5344CB8AC3E}">
        <p14:creationId xmlns:p14="http://schemas.microsoft.com/office/powerpoint/2010/main" val="214079744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658868433"/>
              </p:ext>
            </p:extLst>
          </p:nvPr>
        </p:nvGraphicFramePr>
        <p:xfrm>
          <a:off x="304800" y="914400"/>
          <a:ext cx="8686800" cy="563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p:cNvSpPr>
            <a:spLocks noGrp="1"/>
          </p:cNvSpPr>
          <p:nvPr>
            <p:ph type="title" idx="4294967295"/>
          </p:nvPr>
        </p:nvSpPr>
        <p:spPr>
          <a:xfrm>
            <a:off x="304800" y="228600"/>
            <a:ext cx="8534400" cy="758825"/>
          </a:xfrm>
        </p:spPr>
        <p:txBody>
          <a:bodyPr>
            <a:normAutofit/>
          </a:bodyPr>
          <a:lstStyle/>
          <a:p>
            <a:r>
              <a:rPr lang="en-US" sz="4000" b="1" dirty="0" smtClean="0">
                <a:solidFill>
                  <a:srgbClr val="0070C0"/>
                </a:solidFill>
              </a:rPr>
              <a:t>Changing Mindsets/Hope – Strategies</a:t>
            </a:r>
            <a:endParaRPr lang="en-US" sz="4000" b="1" dirty="0">
              <a:solidFill>
                <a:srgbClr val="0070C0"/>
              </a:solidFill>
            </a:endParaRPr>
          </a:p>
        </p:txBody>
      </p:sp>
    </p:spTree>
    <p:extLst>
      <p:ext uri="{BB962C8B-B14F-4D97-AF65-F5344CB8AC3E}">
        <p14:creationId xmlns:p14="http://schemas.microsoft.com/office/powerpoint/2010/main" val="1740507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334962"/>
          </a:xfrm>
        </p:spPr>
        <p:txBody>
          <a:bodyPr>
            <a:noAutofit/>
          </a:bodyPr>
          <a:lstStyle/>
          <a:p>
            <a:r>
              <a:rPr lang="en-US" sz="3200" b="1" dirty="0" smtClean="0">
                <a:solidFill>
                  <a:srgbClr val="0070C0"/>
                </a:solidFill>
                <a:effectLst>
                  <a:outerShdw blurRad="38100" dist="38100" dir="2700000" algn="tl">
                    <a:srgbClr val="000000">
                      <a:alpha val="43137"/>
                    </a:srgbClr>
                  </a:outerShdw>
                </a:effectLst>
              </a:rPr>
              <a:t>Be HOPEFUL! </a:t>
            </a:r>
            <a:r>
              <a:rPr lang="en-US" sz="2400" b="1" dirty="0" smtClean="0">
                <a:solidFill>
                  <a:srgbClr val="0070C0"/>
                </a:solidFill>
                <a:effectLst>
                  <a:outerShdw blurRad="38100" dist="38100" dir="2700000" algn="tl">
                    <a:srgbClr val="000000">
                      <a:alpha val="43137"/>
                    </a:srgbClr>
                  </a:outerShdw>
                </a:effectLst>
              </a:rPr>
              <a:t>Strategies For Success</a:t>
            </a:r>
            <a:endParaRPr lang="en-US" sz="2400" b="1" dirty="0">
              <a:solidFill>
                <a:srgbClr val="0070C0"/>
              </a:solidFill>
              <a:effectLst>
                <a:outerShdw blurRad="38100" dist="38100" dir="2700000" algn="tl">
                  <a:srgbClr val="000000">
                    <a:alpha val="43137"/>
                  </a:srgbClr>
                </a:outerShdw>
              </a:effectLst>
            </a:endParaRPr>
          </a:p>
        </p:txBody>
      </p:sp>
      <p:graphicFrame>
        <p:nvGraphicFramePr>
          <p:cNvPr id="3" name="Diagram 2"/>
          <p:cNvGraphicFramePr/>
          <p:nvPr>
            <p:extLst>
              <p:ext uri="{D42A27DB-BD31-4B8C-83A1-F6EECF244321}">
                <p14:modId xmlns:p14="http://schemas.microsoft.com/office/powerpoint/2010/main" val="912401637"/>
              </p:ext>
            </p:extLst>
          </p:nvPr>
        </p:nvGraphicFramePr>
        <p:xfrm>
          <a:off x="76200" y="609600"/>
          <a:ext cx="8915400" cy="609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23643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6773"/>
            <a:ext cx="8839200" cy="1143000"/>
          </a:xfrm>
        </p:spPr>
        <p:txBody>
          <a:bodyPr>
            <a:noAutofit/>
          </a:bodyPr>
          <a:lstStyle/>
          <a:p>
            <a:pPr algn="ctr"/>
            <a:r>
              <a:rPr lang="en-US" sz="3800" b="1" dirty="0" smtClean="0">
                <a:effectLst>
                  <a:outerShdw blurRad="38100" dist="38100" dir="2700000" algn="tl">
                    <a:srgbClr val="000000">
                      <a:alpha val="43137"/>
                    </a:srgbClr>
                  </a:outerShdw>
                </a:effectLst>
              </a:rPr>
              <a:t>How can you apply this success to a new challenge you are facing?</a:t>
            </a:r>
            <a:endParaRPr lang="en-US" sz="3800" b="1" dirty="0">
              <a:effectLst>
                <a:outerShdw blurRad="38100" dist="38100" dir="2700000" algn="tl">
                  <a:srgbClr val="000000">
                    <a:alpha val="43137"/>
                  </a:srgbClr>
                </a:outerShdw>
              </a:effectLst>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2343223"/>
            <a:ext cx="5715000" cy="565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773595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Reflections on Hope and Mindset</a:t>
            </a:r>
            <a:endParaRPr lang="en-US" b="1" dirty="0"/>
          </a:p>
        </p:txBody>
      </p:sp>
      <p:pic>
        <p:nvPicPr>
          <p:cNvPr id="228354" name="Picture 2" descr="C:\Users\Cindy\AppData\Local\Microsoft\Windows\Temporary Internet Files\Content.IE5\DWXZ5F8T\change-junkie[1].jpg"/>
          <p:cNvPicPr>
            <a:picLocks noChangeAspect="1" noChangeArrowheads="1"/>
          </p:cNvPicPr>
          <p:nvPr/>
        </p:nvPicPr>
        <p:blipFill>
          <a:blip r:embed="rId3" cstate="print"/>
          <a:srcRect/>
          <a:stretch>
            <a:fillRect/>
          </a:stretch>
        </p:blipFill>
        <p:spPr bwMode="auto">
          <a:xfrm>
            <a:off x="2286001" y="2362199"/>
            <a:ext cx="4191000" cy="3143249"/>
          </a:xfrm>
          <a:prstGeom prst="rect">
            <a:avLst/>
          </a:prstGeom>
          <a:noFill/>
        </p:spPr>
      </p:pic>
    </p:spTree>
    <p:extLst>
      <p:ext uri="{BB962C8B-B14F-4D97-AF65-F5344CB8AC3E}">
        <p14:creationId xmlns:p14="http://schemas.microsoft.com/office/powerpoint/2010/main" val="26370369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1282"/>
            <a:ext cx="7024744" cy="1143000"/>
          </a:xfrm>
        </p:spPr>
        <p:txBody>
          <a:bodyPr/>
          <a:lstStyle/>
          <a:p>
            <a:r>
              <a:rPr lang="en-US" b="1" dirty="0" smtClean="0"/>
              <a:t>Why Hope and Mindset?</a:t>
            </a:r>
            <a:endParaRPr lang="en-US" b="1" dirty="0"/>
          </a:p>
        </p:txBody>
      </p:sp>
      <p:sp>
        <p:nvSpPr>
          <p:cNvPr id="3" name="Content Placeholder 2"/>
          <p:cNvSpPr>
            <a:spLocks noGrp="1"/>
          </p:cNvSpPr>
          <p:nvPr>
            <p:ph idx="1"/>
          </p:nvPr>
        </p:nvSpPr>
        <p:spPr>
          <a:xfrm>
            <a:off x="685800" y="1752600"/>
            <a:ext cx="7924800" cy="4572000"/>
          </a:xfrm>
        </p:spPr>
        <p:txBody>
          <a:bodyPr>
            <a:noAutofit/>
          </a:bodyPr>
          <a:lstStyle/>
          <a:p>
            <a:pPr marL="463550" indent="-463550">
              <a:spcBef>
                <a:spcPts val="0"/>
              </a:spcBef>
              <a:spcAft>
                <a:spcPts val="1200"/>
              </a:spcAft>
            </a:pPr>
            <a:r>
              <a:rPr lang="en-US" sz="3200" dirty="0" smtClean="0"/>
              <a:t>Research regarding the influence of hope on behavior and thinking</a:t>
            </a:r>
            <a:endParaRPr lang="en-US" sz="3200" dirty="0"/>
          </a:p>
          <a:p>
            <a:pPr marL="463550" indent="-463550">
              <a:spcBef>
                <a:spcPts val="0"/>
              </a:spcBef>
              <a:spcAft>
                <a:spcPts val="1200"/>
              </a:spcAft>
            </a:pPr>
            <a:r>
              <a:rPr lang="en-US" sz="3200" dirty="0" smtClean="0"/>
              <a:t>“Actionable”</a:t>
            </a:r>
            <a:endParaRPr lang="en-US" sz="3200" dirty="0"/>
          </a:p>
          <a:p>
            <a:pPr marL="463550" indent="-463550">
              <a:spcBef>
                <a:spcPts val="0"/>
              </a:spcBef>
              <a:spcAft>
                <a:spcPts val="1200"/>
              </a:spcAft>
            </a:pPr>
            <a:r>
              <a:rPr lang="en-US" sz="3200" dirty="0" smtClean="0"/>
              <a:t>Translation of these strategies in the entire culture</a:t>
            </a:r>
            <a:endParaRPr lang="en-US" sz="3200" dirty="0"/>
          </a:p>
          <a:p>
            <a:pPr marL="463550" indent="-463550">
              <a:spcBef>
                <a:spcPts val="0"/>
              </a:spcBef>
              <a:spcAft>
                <a:spcPts val="1200"/>
              </a:spcAft>
            </a:pPr>
            <a:r>
              <a:rPr lang="en-US" sz="3200" dirty="0" smtClean="0"/>
              <a:t>Timeliness</a:t>
            </a:r>
          </a:p>
          <a:p>
            <a:pPr marL="463550" indent="-463550">
              <a:spcBef>
                <a:spcPts val="0"/>
              </a:spcBef>
              <a:spcAft>
                <a:spcPts val="1200"/>
              </a:spcAft>
            </a:pPr>
            <a:r>
              <a:rPr lang="en-US" sz="3200" dirty="0" smtClean="0"/>
              <a:t>Addressing cognitive factors wasn’t enough</a:t>
            </a:r>
            <a:endParaRPr lang="en-US" sz="3200" dirty="0"/>
          </a:p>
        </p:txBody>
      </p:sp>
    </p:spTree>
    <p:custDataLst>
      <p:tags r:id="rId1"/>
    </p:custDataLst>
    <p:extLst>
      <p:ext uri="{BB962C8B-B14F-4D97-AF65-F5344CB8AC3E}">
        <p14:creationId xmlns:p14="http://schemas.microsoft.com/office/powerpoint/2010/main" val="2728236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smtClean="0"/>
              <a:t>Hope and Mindset at Chaffey</a:t>
            </a:r>
            <a:endParaRPr lang="en-US" sz="4400" b="1"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2286000"/>
            <a:ext cx="5257800" cy="3973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01161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scription: Graduation Rates of High-Hope vs. Low-Hope Studen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1853514"/>
            <a:ext cx="5626878" cy="4471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685800" y="0"/>
            <a:ext cx="7772400" cy="1143000"/>
          </a:xfrm>
        </p:spPr>
        <p:txBody>
          <a:bodyPr>
            <a:normAutofit/>
          </a:bodyPr>
          <a:lstStyle/>
          <a:p>
            <a:r>
              <a:rPr lang="en-US" sz="4400" b="1" dirty="0" smtClean="0"/>
              <a:t>Does Hope Matter?</a:t>
            </a:r>
            <a:endParaRPr lang="en-US" sz="4400" b="1" dirty="0"/>
          </a:p>
        </p:txBody>
      </p:sp>
    </p:spTree>
    <p:extLst>
      <p:ext uri="{BB962C8B-B14F-4D97-AF65-F5344CB8AC3E}">
        <p14:creationId xmlns:p14="http://schemas.microsoft.com/office/powerpoint/2010/main" val="330603476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_rels/them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_rels/them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theme1.xml><?xml version="1.0" encoding="utf-8"?>
<a:theme xmlns:a="http://schemas.openxmlformats.org/drawingml/2006/main" name="2_Default Design">
  <a:themeElements>
    <a:clrScheme name="Gallup v3.2">
      <a:dk1>
        <a:srgbClr val="404545"/>
      </a:dk1>
      <a:lt1>
        <a:srgbClr val="FFFFFF"/>
      </a:lt1>
      <a:dk2>
        <a:srgbClr val="404545"/>
      </a:dk2>
      <a:lt2>
        <a:srgbClr val="8E908F"/>
      </a:lt2>
      <a:accent1>
        <a:srgbClr val="007934"/>
      </a:accent1>
      <a:accent2>
        <a:srgbClr val="61C250"/>
      </a:accent2>
      <a:accent3>
        <a:srgbClr val="C3E76F"/>
      </a:accent3>
      <a:accent4>
        <a:srgbClr val="404545"/>
      </a:accent4>
      <a:accent5>
        <a:srgbClr val="8E908F"/>
      </a:accent5>
      <a:accent6>
        <a:srgbClr val="B5B6B3"/>
      </a:accent6>
      <a:hlink>
        <a:srgbClr val="61C250"/>
      </a:hlink>
      <a:folHlink>
        <a:srgbClr val="007934"/>
      </a:folHlink>
    </a:clrScheme>
    <a:fontScheme name="Gallup 3.3">
      <a:majorFont>
        <a:latin typeface="Arial"/>
        <a:ea typeface=""/>
        <a:cs typeface="Arial"/>
      </a:majorFont>
      <a:minorFont>
        <a:latin typeface="Georgi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31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err="1" smtClean="0">
            <a:latin typeface="+mn-lt"/>
          </a:defRPr>
        </a:defPPr>
      </a:lstStyle>
    </a:txDef>
  </a:objectDefaults>
  <a:extraClrSchemeLst>
    <a:extraClrScheme>
      <a:clrScheme name="Default Design 1">
        <a:dk1>
          <a:srgbClr val="4D4F53"/>
        </a:dk1>
        <a:lt1>
          <a:srgbClr val="FFFFFF"/>
        </a:lt1>
        <a:dk2>
          <a:srgbClr val="61C250"/>
        </a:dk2>
        <a:lt2>
          <a:srgbClr val="4D4F53"/>
        </a:lt2>
        <a:accent1>
          <a:srgbClr val="C3E76F"/>
        </a:accent1>
        <a:accent2>
          <a:srgbClr val="61C250"/>
        </a:accent2>
        <a:accent3>
          <a:srgbClr val="FFFFFF"/>
        </a:accent3>
        <a:accent4>
          <a:srgbClr val="404246"/>
        </a:accent4>
        <a:accent5>
          <a:srgbClr val="DEF1BB"/>
        </a:accent5>
        <a:accent6>
          <a:srgbClr val="57B048"/>
        </a:accent6>
        <a:hlink>
          <a:srgbClr val="007934"/>
        </a:hlink>
        <a:folHlink>
          <a:srgbClr val="275937"/>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Gallup v3.2">
      <a:dk1>
        <a:srgbClr val="404545"/>
      </a:dk1>
      <a:lt1>
        <a:srgbClr val="FFFFFF"/>
      </a:lt1>
      <a:dk2>
        <a:srgbClr val="404545"/>
      </a:dk2>
      <a:lt2>
        <a:srgbClr val="8E908F"/>
      </a:lt2>
      <a:accent1>
        <a:srgbClr val="007934"/>
      </a:accent1>
      <a:accent2>
        <a:srgbClr val="61C250"/>
      </a:accent2>
      <a:accent3>
        <a:srgbClr val="C3E76F"/>
      </a:accent3>
      <a:accent4>
        <a:srgbClr val="404545"/>
      </a:accent4>
      <a:accent5>
        <a:srgbClr val="8E908F"/>
      </a:accent5>
      <a:accent6>
        <a:srgbClr val="B5B6B3"/>
      </a:accent6>
      <a:hlink>
        <a:srgbClr val="61C250"/>
      </a:hlink>
      <a:folHlink>
        <a:srgbClr val="007934"/>
      </a:folHlink>
    </a:clrScheme>
    <a:fontScheme name="Gallup 3.3">
      <a:majorFont>
        <a:latin typeface="Arial"/>
        <a:ea typeface=""/>
        <a:cs typeface="Arial"/>
      </a:majorFont>
      <a:minorFont>
        <a:latin typeface="Georgi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31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err="1" smtClean="0">
            <a:latin typeface="+mn-lt"/>
          </a:defRPr>
        </a:defPPr>
      </a:lstStyle>
    </a:txDef>
  </a:objectDefaults>
  <a:extraClrSchemeLst>
    <a:extraClrScheme>
      <a:clrScheme name="Default Design 1">
        <a:dk1>
          <a:srgbClr val="4D4F53"/>
        </a:dk1>
        <a:lt1>
          <a:srgbClr val="FFFFFF"/>
        </a:lt1>
        <a:dk2>
          <a:srgbClr val="61C250"/>
        </a:dk2>
        <a:lt2>
          <a:srgbClr val="4D4F53"/>
        </a:lt2>
        <a:accent1>
          <a:srgbClr val="C3E76F"/>
        </a:accent1>
        <a:accent2>
          <a:srgbClr val="61C250"/>
        </a:accent2>
        <a:accent3>
          <a:srgbClr val="FFFFFF"/>
        </a:accent3>
        <a:accent4>
          <a:srgbClr val="404246"/>
        </a:accent4>
        <a:accent5>
          <a:srgbClr val="DEF1BB"/>
        </a:accent5>
        <a:accent6>
          <a:srgbClr val="57B048"/>
        </a:accent6>
        <a:hlink>
          <a:srgbClr val="007934"/>
        </a:hlink>
        <a:folHlink>
          <a:srgbClr val="275937"/>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ivic">
  <a:themeElements>
    <a:clrScheme name="HES">
      <a:dk1>
        <a:srgbClr val="595959"/>
      </a:dk1>
      <a:lt1>
        <a:srgbClr val="71A0FF"/>
      </a:lt1>
      <a:dk2>
        <a:srgbClr val="0DAF58"/>
      </a:dk2>
      <a:lt2>
        <a:srgbClr val="FFF084"/>
      </a:lt2>
      <a:accent1>
        <a:srgbClr val="004DE6"/>
      </a:accent1>
      <a:accent2>
        <a:srgbClr val="FFF084"/>
      </a:accent2>
      <a:accent3>
        <a:srgbClr val="71A0FF"/>
      </a:accent3>
      <a:accent4>
        <a:srgbClr val="0DAF58"/>
      </a:accent4>
      <a:accent5>
        <a:srgbClr val="B2B2B2"/>
      </a:accent5>
      <a:accent6>
        <a:srgbClr val="99FF99"/>
      </a:accent6>
      <a:hlink>
        <a:srgbClr val="00A3D6"/>
      </a:hlink>
      <a:folHlink>
        <a:srgbClr val="694F07"/>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6.xml><?xml version="1.0" encoding="utf-8"?>
<a:theme xmlns:a="http://schemas.openxmlformats.org/drawingml/2006/main" name="1_Civic">
  <a:themeElements>
    <a:clrScheme name="HES">
      <a:dk1>
        <a:srgbClr val="595959"/>
      </a:dk1>
      <a:lt1>
        <a:srgbClr val="71A0FF"/>
      </a:lt1>
      <a:dk2>
        <a:srgbClr val="0DAF58"/>
      </a:dk2>
      <a:lt2>
        <a:srgbClr val="FFF084"/>
      </a:lt2>
      <a:accent1>
        <a:srgbClr val="004DE6"/>
      </a:accent1>
      <a:accent2>
        <a:srgbClr val="FFF084"/>
      </a:accent2>
      <a:accent3>
        <a:srgbClr val="71A0FF"/>
      </a:accent3>
      <a:accent4>
        <a:srgbClr val="0DAF58"/>
      </a:accent4>
      <a:accent5>
        <a:srgbClr val="B2B2B2"/>
      </a:accent5>
      <a:accent6>
        <a:srgbClr val="99FF99"/>
      </a:accent6>
      <a:hlink>
        <a:srgbClr val="00A3D6"/>
      </a:hlink>
      <a:folHlink>
        <a:srgbClr val="694F07"/>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15812</TotalTime>
  <Words>3280</Words>
  <Application>Microsoft Office PowerPoint</Application>
  <PresentationFormat>On-screen Show (4:3)</PresentationFormat>
  <Paragraphs>521</Paragraphs>
  <Slides>60</Slides>
  <Notes>57</Notes>
  <HiddenSlides>0</HiddenSlides>
  <MMClips>1</MMClips>
  <ScaleCrop>false</ScaleCrop>
  <HeadingPairs>
    <vt:vector size="6" baseType="variant">
      <vt:variant>
        <vt:lpstr>Theme</vt:lpstr>
      </vt:variant>
      <vt:variant>
        <vt:i4>6</vt:i4>
      </vt:variant>
      <vt:variant>
        <vt:lpstr>Embedded OLE Servers</vt:lpstr>
      </vt:variant>
      <vt:variant>
        <vt:i4>1</vt:i4>
      </vt:variant>
      <vt:variant>
        <vt:lpstr>Slide Titles</vt:lpstr>
      </vt:variant>
      <vt:variant>
        <vt:i4>60</vt:i4>
      </vt:variant>
    </vt:vector>
  </HeadingPairs>
  <TitlesOfParts>
    <vt:vector size="67" baseType="lpstr">
      <vt:lpstr>2_Default Design</vt:lpstr>
      <vt:lpstr>3_Default Design</vt:lpstr>
      <vt:lpstr>2_Office Theme</vt:lpstr>
      <vt:lpstr>Office Theme</vt:lpstr>
      <vt:lpstr>Civic</vt:lpstr>
      <vt:lpstr>1_Civic</vt:lpstr>
      <vt:lpstr>Acrobat Document</vt:lpstr>
      <vt:lpstr>Hope and Mindset:  Transforming Ourselves, Our Colleges, and Our Students    </vt:lpstr>
      <vt:lpstr>PowerPoint Presentation</vt:lpstr>
      <vt:lpstr>What obstacles did you have to overcome?</vt:lpstr>
      <vt:lpstr>How did you overcome the obstacles?</vt:lpstr>
      <vt:lpstr>How did you feel when you overcame the obstacles and reached your goal?</vt:lpstr>
      <vt:lpstr>How can you apply this success to a new challenge you are facing?</vt:lpstr>
      <vt:lpstr>Why Hope and Mindset?</vt:lpstr>
      <vt:lpstr>Hope and Mindset at Chaffey</vt:lpstr>
      <vt:lpstr>Does Hope Matter?</vt:lpstr>
      <vt:lpstr>Hope is NOT…</vt:lpstr>
      <vt:lpstr>Hope is NOT…</vt:lpstr>
      <vt:lpstr>Hope is…</vt:lpstr>
      <vt:lpstr>Set the right goals</vt:lpstr>
      <vt:lpstr>Set  SMART Goals</vt:lpstr>
      <vt:lpstr>Hope is…</vt:lpstr>
      <vt:lpstr>Hope is…</vt:lpstr>
      <vt:lpstr>Overcoming Obstacles</vt:lpstr>
      <vt:lpstr>Hope Defined</vt:lpstr>
      <vt:lpstr>Hope and Mindset Continuum</vt:lpstr>
      <vt:lpstr>Data Collection Process</vt:lpstr>
      <vt:lpstr>Non-Cognitive Data Currently Collected</vt:lpstr>
      <vt:lpstr>Specific to Hope…</vt:lpstr>
      <vt:lpstr>Hope Scale Score Distribution</vt:lpstr>
      <vt:lpstr>Observed Hope Group Differences by Student Demographic Characteristics</vt:lpstr>
      <vt:lpstr>Observed Hope Group Differences by Student Demographic Characteristics</vt:lpstr>
      <vt:lpstr>Tracking of Performance Outcomes</vt:lpstr>
      <vt:lpstr>First Semester Success Rate</vt:lpstr>
      <vt:lpstr>FA-to-SP-to-FA Persistence Rate</vt:lpstr>
      <vt:lpstr>English Basic Skills Improvement Rate</vt:lpstr>
      <vt:lpstr>Math Basic Skills Improvement Rate</vt:lpstr>
      <vt:lpstr>Unit Attainment – 30+ Units</vt:lpstr>
      <vt:lpstr>Unit Attainment – 45+ Units</vt:lpstr>
      <vt:lpstr>Degree Attainment (through SP15)</vt:lpstr>
      <vt:lpstr>Have you ever lost a thinking game?</vt:lpstr>
      <vt:lpstr>How did you respond?</vt:lpstr>
      <vt:lpstr>PowerPoint Presentation</vt:lpstr>
      <vt:lpstr>The Power of…</vt:lpstr>
      <vt:lpstr>Fixed Mindset Beliefs</vt:lpstr>
      <vt:lpstr>Fixed Mindset Behaviors</vt:lpstr>
      <vt:lpstr>Brain Plasticity</vt:lpstr>
      <vt:lpstr>Growth Mindset Beliefs</vt:lpstr>
      <vt:lpstr>Growth Mindset Behaviors</vt:lpstr>
      <vt:lpstr>PowerPoint Presentation</vt:lpstr>
      <vt:lpstr>Mindset Scale Score Distribution</vt:lpstr>
      <vt:lpstr>First Semester Success Rate</vt:lpstr>
      <vt:lpstr>FA-to-SP-to-FA Persistence Rate</vt:lpstr>
      <vt:lpstr>English Basic Skills Improvement Rate</vt:lpstr>
      <vt:lpstr>Math Basic Skills Improvement Rate</vt:lpstr>
      <vt:lpstr>Unit Attainment – 30+ Units</vt:lpstr>
      <vt:lpstr>Unit Attainment – 45+ Units</vt:lpstr>
      <vt:lpstr>Changing the Institutional Culture</vt:lpstr>
      <vt:lpstr>Changing the Institutional Culture</vt:lpstr>
      <vt:lpstr>Changing the Institutional Culture</vt:lpstr>
      <vt:lpstr>Changing the Institutional Culture</vt:lpstr>
      <vt:lpstr>Changing the Institutional Culture</vt:lpstr>
      <vt:lpstr>PowerPoint Presentation</vt:lpstr>
      <vt:lpstr>PowerPoint Presentation</vt:lpstr>
      <vt:lpstr>Changing Mindsets/Hope – Strategies</vt:lpstr>
      <vt:lpstr>Be HOPEFUL! Strategies For Success</vt:lpstr>
      <vt:lpstr>Reflections on Hope and Mindset</vt:lpstr>
    </vt:vector>
  </TitlesOfParts>
  <Company>Chaffey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jasmine.lee</dc:creator>
  <cp:lastModifiedBy>Jim Fillpot</cp:lastModifiedBy>
  <cp:revision>382</cp:revision>
  <cp:lastPrinted>2016-07-28T15:49:38Z</cp:lastPrinted>
  <dcterms:created xsi:type="dcterms:W3CDTF">2012-03-16T15:19:43Z</dcterms:created>
  <dcterms:modified xsi:type="dcterms:W3CDTF">2016-07-28T15:53:46Z</dcterms:modified>
</cp:coreProperties>
</file>